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9" r:id="rId3"/>
  </p:sldIdLst>
  <p:sldSz cx="12192000" cy="6858000"/>
  <p:notesSz cx="6858000" cy="9144000"/>
  <p:defaultTextStyle>
    <a:defPPr>
      <a:defRPr lang="en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84EDA-62AE-7BC8-2F6C-743DD9DF67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144A56-7E2E-49F4-E2A8-F1884C4E20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727FE1-F00C-A084-1B1B-C01AA3C14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D1CF2-5CD1-5747-8E5A-B4517E4B9C20}" type="datetimeFigureOut">
              <a:rPr lang="en-GR" smtClean="0"/>
              <a:t>07/21/2026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84784-D0D4-764B-2718-721045D92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77BF8-028B-2D39-9284-DB367EA0C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1FF0-8D1D-7349-B1D6-5ADCAB4D04BC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84388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85795-A33A-3A05-1AFA-1462B53B6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DAA83-4E9A-8E7D-4564-06621A1A6D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48DCC6-043E-D0DA-B2E7-FFFC3E090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D1CF2-5CD1-5747-8E5A-B4517E4B9C20}" type="datetimeFigureOut">
              <a:rPr lang="en-GR" smtClean="0"/>
              <a:t>07/21/2026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C1B2D-648C-83C7-39B8-AAB092170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6A7ED6-0BD2-5985-7581-9C270BC5A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1FF0-8D1D-7349-B1D6-5ADCAB4D04BC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725643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F1D8D-6517-6BE2-D8F5-9842D2367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ECC5A6-7026-4814-AF47-E4C8E5CBCA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B7599F-8E6F-4544-C071-69FF571A2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D1CF2-5CD1-5747-8E5A-B4517E4B9C20}" type="datetimeFigureOut">
              <a:rPr lang="en-GR" smtClean="0"/>
              <a:t>07/21/2026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869593-4F24-4A5C-AAB2-0C1E91048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4D249-EAB3-13C4-C141-7E7DF0650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1FF0-8D1D-7349-B1D6-5ADCAB4D04BC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891756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F91C4-604B-2192-C452-EF28A8AFF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EA6B9-F3A7-CFAE-61E2-B0D35D5EE1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451CEB-0823-AFBE-705E-4111ABB8E5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4EB3CD-39C9-8EF3-DFF2-185809A54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D1CF2-5CD1-5747-8E5A-B4517E4B9C20}" type="datetimeFigureOut">
              <a:rPr lang="en-GR" smtClean="0"/>
              <a:t>07/21/2026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95A095-0E04-671F-30E7-EB0E2FDB5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41D654-2AE4-479B-DECA-AA590A052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1FF0-8D1D-7349-B1D6-5ADCAB4D04BC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770190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F568E-8F75-266C-3CC4-35F4DADB4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68EE95-7281-F4CF-9761-01C879C1E8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D61D53-3C54-EFEF-71D8-18616CB5D9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B4598F-14D3-90B9-9340-F80007B2C4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71C337-4F32-6684-612D-DF4C42FE42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A81042-3A84-F72E-5B5B-8C2EF71DF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D1CF2-5CD1-5747-8E5A-B4517E4B9C20}" type="datetimeFigureOut">
              <a:rPr lang="en-GR" smtClean="0"/>
              <a:t>07/21/2026</a:t>
            </a:fld>
            <a:endParaRPr lang="en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ACFFE5-E7F4-439E-C9D7-8684FC5A4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42F79A-EB24-65A9-B0C2-8D8F921A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1FF0-8D1D-7349-B1D6-5ADCAB4D04BC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489899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23E05-DD7A-235E-7A49-6BB33E069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E6E6EB-EB49-9F9E-4B51-0D2E9907E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D1CF2-5CD1-5747-8E5A-B4517E4B9C20}" type="datetimeFigureOut">
              <a:rPr lang="en-GR" smtClean="0"/>
              <a:t>07/21/2026</a:t>
            </a:fld>
            <a:endParaRPr lang="en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4909BA-849B-FD31-BB71-99598A485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9151D2-F39A-B6A9-B331-B08900327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1FF0-8D1D-7349-B1D6-5ADCAB4D04BC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606545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8B2498-0DC9-681C-427E-CA23F36DF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D1CF2-5CD1-5747-8E5A-B4517E4B9C20}" type="datetimeFigureOut">
              <a:rPr lang="en-GR" smtClean="0"/>
              <a:t>07/21/2026</a:t>
            </a:fld>
            <a:endParaRPr lang="en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6FE908-AA27-539F-1E78-23384E7D7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476A69-EBBD-461B-4B46-59357319F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1FF0-8D1D-7349-B1D6-5ADCAB4D04BC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941279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6D90F-E9CB-E604-125D-3EA594C06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F55FEE-2106-8F71-6DE3-CDCD27826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525C2B-2611-D7CD-58EC-CAA06C7820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D16F9F-6EDF-2314-D5D2-07DB15456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D1CF2-5CD1-5747-8E5A-B4517E4B9C20}" type="datetimeFigureOut">
              <a:rPr lang="en-GR" smtClean="0"/>
              <a:t>07/21/2026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A2D996-F768-A1EB-EDFE-CECC27718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6E813A-1F70-4DBB-B7CB-3561AE30C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1FF0-8D1D-7349-B1D6-5ADCAB4D04BC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862472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1499E-28A4-2097-36C6-FD43ABF96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57095E-5203-0E4A-9073-21261FF38D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1CCFAE-FC8B-3C89-605B-B63B915FBA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6EB26D-20FF-7CB2-5722-2B8AA6CA7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D1CF2-5CD1-5747-8E5A-B4517E4B9C20}" type="datetimeFigureOut">
              <a:rPr lang="en-GR" smtClean="0"/>
              <a:t>07/21/2026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EC23ED-A52A-2FBC-5A96-A76FFE53C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EA52C9-47A9-5F16-FADC-6B59088B4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1FF0-8D1D-7349-B1D6-5ADCAB4D04BC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518128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8C80A-AAEA-B1AF-8C53-8804E7869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8B47B5-7F64-AD1F-444A-6913962957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9348-B618-20C1-4293-FF050E0F0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D1CF2-5CD1-5747-8E5A-B4517E4B9C20}" type="datetimeFigureOut">
              <a:rPr lang="en-GR" smtClean="0"/>
              <a:t>07/21/2026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61490-5E31-5823-E4B5-5F42C1952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DAD7C3-0A63-4F69-C222-2A1FCB648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1FF0-8D1D-7349-B1D6-5ADCAB4D04BC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930258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6FE1B9-C4E3-D22F-099A-6FB1E16E8F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E5CDDB-865B-B1D7-4866-254645A7A3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CEDA18-F69D-6E11-2223-B3C41DFE4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D1CF2-5CD1-5747-8E5A-B4517E4B9C20}" type="datetimeFigureOut">
              <a:rPr lang="en-GR" smtClean="0"/>
              <a:t>07/21/2026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52FDE-FAAF-BBCE-E8E0-CB4079E74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62BB87-909D-BBC4-980F-267323FC6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1FF0-8D1D-7349-B1D6-5ADCAB4D04BC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067361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F247C-C2CD-915F-EB07-87C137EB7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2595F8-B03E-10CF-57FD-4B7967D882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94C31-FBCE-208C-5C45-F1757DDBC0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D1CF2-5CD1-5747-8E5A-B4517E4B9C20}" type="datetimeFigureOut">
              <a:rPr lang="en-GR" smtClean="0"/>
              <a:t>07/21/2026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66AD4-BB87-C7AF-7522-95B2E48479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6FCE5B-642A-80F5-3504-DABF5F54F3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81FF0-8D1D-7349-B1D6-5ADCAB4D04BC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35734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4EF01-8CDB-1C9D-1E7A-A449D23C7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349995-80F4-B324-3FC8-72AB55C65C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937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838C5-F827-F493-99A7-8FD80123A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58A01F-9BC1-C2A2-2B57-948D9718B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751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Theodore Ntanos</cp:lastModifiedBy>
  <cp:revision>6</cp:revision>
  <dcterms:created xsi:type="dcterms:W3CDTF">2026-07-10T13:41:51Z</dcterms:created>
  <dcterms:modified xsi:type="dcterms:W3CDTF">2026-07-21T12:33:04Z</dcterms:modified>
</cp:coreProperties>
</file>