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97" d="100"/>
          <a:sy n="97" d="100"/>
        </p:scale>
        <p:origin x="-108" y="-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463953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FD935CB-8C39-4B9C-956C-D2B2DF9FE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EFF7F4DA-2E53-4D04-B49E-6D25511054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D677E81-F7A5-4A0B-B6DB-97DC6147D5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9128643-BE36-402E-859B-CA6FEBB8DD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3087BF-9F3B-40EC-BF8D-765D04BA7C98}" type="datetimeFigureOut">
              <a:rPr lang="el-GR" smtClean="0"/>
              <a:pPr/>
              <a:t>2/7/2025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2FF1E0F-7EAF-4189-B1E1-45D39C48F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9788880-460F-43AC-8711-C1404CEB9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56B13F-2562-4F6B-B663-869918A92A9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568482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BA7DEDC-087C-4747-A3AF-F21B82239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B24A234-5DB8-41AE-B52A-61FD1361E8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51F8EFB-4DDA-4C37-8C1B-8953B2702B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3087BF-9F3B-40EC-BF8D-765D04BA7C98}" type="datetimeFigureOut">
              <a:rPr lang="el-GR" smtClean="0"/>
              <a:pPr/>
              <a:t>2/7/2025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E0DC349-DEDA-4437-934F-5290F1906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3702A7B-2701-481F-91D2-8688C057E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56B13F-2562-4F6B-B663-869918A92A9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844477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4F0B705B-BFE2-4D58-B8B4-F04EB9247B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AC28B0E-1C64-47D2-8145-829BC8E236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886FF63-CA49-4E43-8ACB-569E80B29B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3087BF-9F3B-40EC-BF8D-765D04BA7C98}" type="datetimeFigureOut">
              <a:rPr lang="el-GR" smtClean="0"/>
              <a:pPr/>
              <a:t>2/7/2025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2C89105-C2B3-449E-88D2-25CA35131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7CCFB4F-7F4D-4897-BF3B-24D6B2DFD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56B13F-2562-4F6B-B663-869918A92A9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811883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3907D5F-16DC-4356-B39C-93E9AAEDBC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18D232A-E51F-406D-AD61-D63731F5BE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6C285ED-C253-4D6F-9EC1-F7FBAC7968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3087BF-9F3B-40EC-BF8D-765D04BA7C98}" type="datetimeFigureOut">
              <a:rPr lang="el-GR" smtClean="0"/>
              <a:pPr/>
              <a:t>2/7/2025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50F340B-F1D6-4E01-891B-FDA1F2E92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773A958-C190-4507-89B6-F91BEE568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56B13F-2562-4F6B-B663-869918A92A9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645852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05E7B83-0A54-4B0B-AD4F-CF457B7B3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EDF566E-F2C1-4B5C-9666-77A3EDB6E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6E0403D-9A97-4D0B-AD34-37F7068A60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3087BF-9F3B-40EC-BF8D-765D04BA7C98}" type="datetimeFigureOut">
              <a:rPr lang="el-GR" smtClean="0"/>
              <a:pPr/>
              <a:t>2/7/2025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14B2D5F-5DF3-4300-ACF3-F718D95E1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7350B9E-B238-4F91-B6AF-3382A67DC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56B13F-2562-4F6B-B663-869918A92A9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4195837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51BDFC9-C9A3-4540-8878-2A0F0A2A1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9477B07-FD05-4ACD-A689-A4C5CE2771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048FA82-34BD-438D-B229-18F094CB7D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3087BF-9F3B-40EC-BF8D-765D04BA7C98}" type="datetimeFigureOut">
              <a:rPr lang="el-GR" smtClean="0"/>
              <a:pPr/>
              <a:t>2/7/2025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19B7461-F8AA-4A32-8D68-DF720A2BC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B21FE2B-E774-4194-89E4-149E691C0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56B13F-2562-4F6B-B663-869918A92A9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2904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45216A3-B900-4D89-BD20-410A9D7A0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AEDD45E-16B1-4124-8B8B-CE11DE90E5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D122D62-9D73-4F3A-8F7B-45748C94E0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6F0C59F-F750-4CC6-BE2D-DE1B05B274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3087BF-9F3B-40EC-BF8D-765D04BA7C98}" type="datetimeFigureOut">
              <a:rPr lang="el-GR" smtClean="0"/>
              <a:pPr/>
              <a:t>2/7/2025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ECC72B3-AE58-4D49-8542-8FBED1A22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106EBC3-F961-4947-89A4-E1361B168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56B13F-2562-4F6B-B663-869918A92A9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768434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F73A11A-D853-412F-8B13-51685845D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DD292E6-9FC1-4B7E-9E3E-E9B965954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3B97343-0710-45F8-985C-A8D26A514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86C7F387-7884-49D2-9BD6-844D214DAB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51AA113C-6333-4850-A0F3-113E872CF2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5311CE80-0747-442D-B1AD-5418FB25C7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3087BF-9F3B-40EC-BF8D-765D04BA7C98}" type="datetimeFigureOut">
              <a:rPr lang="el-GR" smtClean="0"/>
              <a:pPr/>
              <a:t>2/7/2025</a:t>
            </a:fld>
            <a:endParaRPr lang="el-GR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26C2EF4C-0EDC-4DC3-9F3E-071CC3667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BDD2423B-8CFC-4FA3-97F7-3CD1E81B0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56B13F-2562-4F6B-B663-869918A92A9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65648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CDB2F35-0693-401F-B04F-708FE6112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94E2E427-D026-4FC2-90E6-8352F4B596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3087BF-9F3B-40EC-BF8D-765D04BA7C98}" type="datetimeFigureOut">
              <a:rPr lang="el-GR" smtClean="0"/>
              <a:pPr/>
              <a:t>2/7/2025</a:t>
            </a:fld>
            <a:endParaRPr lang="el-GR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D049D58B-0AAC-4F16-B102-B0E1C552E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EA2602D8-90D0-42B9-BDA9-F5708386F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56B13F-2562-4F6B-B663-869918A92A9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654658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8288F434-D07C-46FE-B4FE-3E2E4D4D1B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3087BF-9F3B-40EC-BF8D-765D04BA7C98}" type="datetimeFigureOut">
              <a:rPr lang="el-GR" smtClean="0"/>
              <a:pPr/>
              <a:t>2/7/2025</a:t>
            </a:fld>
            <a:endParaRPr lang="el-GR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E1FEA95D-92A3-4A13-A91B-8AE05FE09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D85E04F-3BD8-420D-80AC-B910D4BF1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56B13F-2562-4F6B-B663-869918A92A9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719940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43CB38-943F-4CCE-8E50-6767EC8FE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D847349-47F0-4872-8901-895ADC0F8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9EDAC58-A1B5-41C7-A753-E55F48FDE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2F62F34-C8A6-4E84-81AC-33B6AF7113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3087BF-9F3B-40EC-BF8D-765D04BA7C98}" type="datetimeFigureOut">
              <a:rPr lang="el-GR" smtClean="0"/>
              <a:pPr/>
              <a:t>2/7/2025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6454ECE-8399-4EB8-9739-CDC0296B8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210C13C-D614-460C-BB42-8D297C03F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56B13F-2562-4F6B-B663-869918A92A9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196830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583952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524000" y="393290"/>
            <a:ext cx="9144000" cy="2330245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524000" y="2861187"/>
            <a:ext cx="9144000" cy="2396613"/>
          </a:xfrm>
        </p:spPr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Office PowerPoint</Application>
  <PresentationFormat>Προσαρμογή</PresentationFormat>
  <Paragraphs>0</Paragraphs>
  <Slides>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3" baseType="lpstr">
      <vt:lpstr>Office Theme</vt:lpstr>
      <vt:lpstr>Διαφάνεια 1</vt:lpstr>
      <vt:lpstr>Διαφάνεια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Margarita</dc:creator>
  <cp:lastModifiedBy>User</cp:lastModifiedBy>
  <cp:revision>16</cp:revision>
  <dcterms:created xsi:type="dcterms:W3CDTF">2018-09-26T13:39:59Z</dcterms:created>
  <dcterms:modified xsi:type="dcterms:W3CDTF">2025-07-02T05:14:38Z</dcterms:modified>
</cp:coreProperties>
</file>