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4"/>
  </p:sldMasterIdLst>
  <p:notesMasterIdLst>
    <p:notesMasterId r:id="rId16"/>
  </p:notesMasterIdLst>
  <p:handoutMasterIdLst>
    <p:handoutMasterId r:id="rId17"/>
  </p:handoutMasterIdLst>
  <p:sldIdLst>
    <p:sldId id="259" r:id="rId5"/>
    <p:sldId id="1779" r:id="rId6"/>
    <p:sldId id="1919" r:id="rId7"/>
    <p:sldId id="1917" r:id="rId8"/>
    <p:sldId id="1934" r:id="rId9"/>
    <p:sldId id="1922" r:id="rId10"/>
    <p:sldId id="1923" r:id="rId11"/>
    <p:sldId id="1924" r:id="rId12"/>
    <p:sldId id="1925" r:id="rId13"/>
    <p:sldId id="1929" r:id="rId14"/>
    <p:sldId id="1930" r:id="rId15"/>
  </p:sldIdLst>
  <p:sldSz cx="9144000" cy="5143500" type="screen16x9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5524">
          <p15:clr>
            <a:srgbClr val="A4A3A4"/>
          </p15:clr>
        </p15:guide>
        <p15:guide id="4" pos="269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92984AA-C70F-6AD3-4D8A-0494F12B6206}" name="Steven LANG" initials="SL" userId="S::steven_lang@escardio.net::93cbf996-ea37-4d09-b2a7-225ecc02ea75" providerId="AD"/>
  <p188:author id="{E31E85F0-002C-671D-7238-DB3A4DA82701}" name="Capucine DECOTTIGNIES" initials="CD" userId="S::capucine_decottignies@escardio.net::248b0a75-d8fe-40bc-898e-2ff729ba2dc4" providerId="AD"/>
  <p188:author id="{4ADBE6FE-ED32-E2F0-AFF1-5102D5B75E08}" name="Marion MATOSSIAN" initials="MM" userId="S::marion_matossian@escardio.net::c712b5b2-3acf-40ae-8e90-b991d5ac318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1022"/>
    <a:srgbClr val="A0A3A6"/>
    <a:srgbClr val="D0D0D0"/>
    <a:srgbClr val="F05E6F"/>
    <a:srgbClr val="ED3F54"/>
    <a:srgbClr val="E9152E"/>
    <a:srgbClr val="D3D3D3"/>
    <a:srgbClr val="E0E0E0"/>
    <a:srgbClr val="878787"/>
    <a:srgbClr val="F28C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56"/>
      </p:cViewPr>
      <p:guideLst>
        <p:guide orient="horz" pos="1620"/>
        <p:guide pos="2880"/>
        <p:guide pos="5524"/>
        <p:guide pos="2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os Mantzouranis" userId="9b93be4c6c82a8b4" providerId="LiveId" clId="{EF545046-6162-4EA7-A2E2-99EE88D506A7}"/>
    <pc:docChg chg="delSld">
      <pc:chgData name="Manos Mantzouranis" userId="9b93be4c6c82a8b4" providerId="LiveId" clId="{EF545046-6162-4EA7-A2E2-99EE88D506A7}" dt="2024-10-16T17:34:30.292" v="0" actId="2696"/>
      <pc:docMkLst>
        <pc:docMk/>
      </pc:docMkLst>
      <pc:sldChg chg="del">
        <pc:chgData name="Manos Mantzouranis" userId="9b93be4c6c82a8b4" providerId="LiveId" clId="{EF545046-6162-4EA7-A2E2-99EE88D506A7}" dt="2024-10-16T17:34:30.292" v="0" actId="2696"/>
        <pc:sldMkLst>
          <pc:docMk/>
          <pc:sldMk cId="982780354" sldId="1935"/>
        </pc:sldMkLst>
      </pc:sldChg>
      <pc:sldChg chg="del">
        <pc:chgData name="Manos Mantzouranis" userId="9b93be4c6c82a8b4" providerId="LiveId" clId="{EF545046-6162-4EA7-A2E2-99EE88D506A7}" dt="2024-10-16T17:34:30.292" v="0" actId="2696"/>
        <pc:sldMkLst>
          <pc:docMk/>
          <pc:sldMk cId="3424858681" sldId="1936"/>
        </pc:sldMkLst>
      </pc:sldChg>
      <pc:sldChg chg="del">
        <pc:chgData name="Manos Mantzouranis" userId="9b93be4c6c82a8b4" providerId="LiveId" clId="{EF545046-6162-4EA7-A2E2-99EE88D506A7}" dt="2024-10-16T17:34:30.292" v="0" actId="2696"/>
        <pc:sldMkLst>
          <pc:docMk/>
          <pc:sldMk cId="3761379021" sldId="1937"/>
        </pc:sldMkLst>
      </pc:sldChg>
      <pc:sldChg chg="del">
        <pc:chgData name="Manos Mantzouranis" userId="9b93be4c6c82a8b4" providerId="LiveId" clId="{EF545046-6162-4EA7-A2E2-99EE88D506A7}" dt="2024-10-16T17:34:30.292" v="0" actId="2696"/>
        <pc:sldMkLst>
          <pc:docMk/>
          <pc:sldMk cId="3043315926" sldId="1938"/>
        </pc:sldMkLst>
      </pc:sldChg>
      <pc:sldChg chg="del">
        <pc:chgData name="Manos Mantzouranis" userId="9b93be4c6c82a8b4" providerId="LiveId" clId="{EF545046-6162-4EA7-A2E2-99EE88D506A7}" dt="2024-10-16T17:34:30.292" v="0" actId="2696"/>
        <pc:sldMkLst>
          <pc:docMk/>
          <pc:sldMk cId="1387423082" sldId="1939"/>
        </pc:sldMkLst>
      </pc:sldChg>
      <pc:sldChg chg="del">
        <pc:chgData name="Manos Mantzouranis" userId="9b93be4c6c82a8b4" providerId="LiveId" clId="{EF545046-6162-4EA7-A2E2-99EE88D506A7}" dt="2024-10-16T17:34:30.292" v="0" actId="2696"/>
        <pc:sldMkLst>
          <pc:docMk/>
          <pc:sldMk cId="3664868675" sldId="1940"/>
        </pc:sldMkLst>
      </pc:sldChg>
      <pc:sldChg chg="del">
        <pc:chgData name="Manos Mantzouranis" userId="9b93be4c6c82a8b4" providerId="LiveId" clId="{EF545046-6162-4EA7-A2E2-99EE88D506A7}" dt="2024-10-16T17:34:30.292" v="0" actId="2696"/>
        <pc:sldMkLst>
          <pc:docMk/>
          <pc:sldMk cId="511662411" sldId="1941"/>
        </pc:sldMkLst>
      </pc:sldChg>
      <pc:sldChg chg="del">
        <pc:chgData name="Manos Mantzouranis" userId="9b93be4c6c82a8b4" providerId="LiveId" clId="{EF545046-6162-4EA7-A2E2-99EE88D506A7}" dt="2024-10-16T17:34:30.292" v="0" actId="2696"/>
        <pc:sldMkLst>
          <pc:docMk/>
          <pc:sldMk cId="2482942870" sldId="194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CCA8C-2727-A54D-B40F-70CF9669C616}" type="datetimeFigureOut">
              <a:rPr lang="fr-FR"/>
              <a:pPr/>
              <a:t>16/10/2024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EFCA3-4FB0-F648-923A-3843471D4321}" type="slidenum">
              <a:rPr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2067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7D4E0-ADF2-4269-A368-F8657ABA7EB7}" type="datetimeFigureOut">
              <a:rPr lang="en-US" smtClean="0"/>
              <a:pPr/>
              <a:t>10/16/2024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DCFB2-2FC4-4A48-85D8-914292BD17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515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9C2774E4-5C64-4C62-984F-3967F8EB8213}"/>
              </a:ext>
            </a:extLst>
          </p:cNvPr>
          <p:cNvCxnSpPr>
            <a:cxnSpLocks/>
          </p:cNvCxnSpPr>
          <p:nvPr userDrawn="1"/>
        </p:nvCxnSpPr>
        <p:spPr>
          <a:xfrm>
            <a:off x="0" y="915566"/>
            <a:ext cx="9144000" cy="0"/>
          </a:xfrm>
          <a:prstGeom prst="line">
            <a:avLst/>
          </a:prstGeom>
          <a:ln>
            <a:solidFill>
              <a:srgbClr val="D3D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88241F9B-0D2C-427A-A3BB-2BECB174CFED}"/>
              </a:ext>
            </a:extLst>
          </p:cNvPr>
          <p:cNvCxnSpPr>
            <a:cxnSpLocks/>
          </p:cNvCxnSpPr>
          <p:nvPr userDrawn="1"/>
        </p:nvCxnSpPr>
        <p:spPr>
          <a:xfrm>
            <a:off x="0" y="4155926"/>
            <a:ext cx="7020272" cy="0"/>
          </a:xfrm>
          <a:prstGeom prst="line">
            <a:avLst/>
          </a:prstGeom>
          <a:ln>
            <a:solidFill>
              <a:srgbClr val="D3D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180363E9-1308-4C0E-BDA5-CF390AD35CAC}"/>
              </a:ext>
            </a:extLst>
          </p:cNvPr>
          <p:cNvCxnSpPr>
            <a:cxnSpLocks/>
          </p:cNvCxnSpPr>
          <p:nvPr userDrawn="1"/>
        </p:nvCxnSpPr>
        <p:spPr>
          <a:xfrm>
            <a:off x="971600" y="0"/>
            <a:ext cx="0" cy="5143500"/>
          </a:xfrm>
          <a:prstGeom prst="line">
            <a:avLst/>
          </a:prstGeom>
          <a:ln>
            <a:solidFill>
              <a:srgbClr val="D3D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33F0FED1-B8F9-445B-959A-F64BB176898C}"/>
              </a:ext>
            </a:extLst>
          </p:cNvPr>
          <p:cNvSpPr/>
          <p:nvPr userDrawn="1"/>
        </p:nvSpPr>
        <p:spPr>
          <a:xfrm>
            <a:off x="899592" y="843558"/>
            <a:ext cx="144016" cy="144016"/>
          </a:xfrm>
          <a:prstGeom prst="ellipse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0F7C9BB3-3FAB-4AF6-A672-13B009C327B3}"/>
              </a:ext>
            </a:extLst>
          </p:cNvPr>
          <p:cNvSpPr/>
          <p:nvPr userDrawn="1"/>
        </p:nvSpPr>
        <p:spPr>
          <a:xfrm>
            <a:off x="899592" y="3579862"/>
            <a:ext cx="144016" cy="144016"/>
          </a:xfrm>
          <a:prstGeom prst="ellipse">
            <a:avLst/>
          </a:prstGeom>
          <a:solidFill>
            <a:srgbClr val="AE1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4953AD7C-105B-44C2-B8FA-6295064382B1}"/>
              </a:ext>
            </a:extLst>
          </p:cNvPr>
          <p:cNvSpPr/>
          <p:nvPr userDrawn="1"/>
        </p:nvSpPr>
        <p:spPr>
          <a:xfrm>
            <a:off x="899592" y="4083918"/>
            <a:ext cx="144016" cy="144016"/>
          </a:xfrm>
          <a:prstGeom prst="ellipse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B770CC4A-0144-496C-B843-8E6984A9BF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3942080"/>
            <a:ext cx="1600892" cy="715724"/>
          </a:xfrm>
          <a:prstGeom prst="rect">
            <a:avLst/>
          </a:prstGeom>
        </p:spPr>
      </p:pic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E87A3DCC-5F52-46C1-83E5-0DCD52BF0A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9228" y="2571750"/>
            <a:ext cx="2930724" cy="865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/>
              <a:t>A short description about the subject of the presentation. Can be used as a subtitle.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C72245EA-CCDD-44D2-815D-356CD05756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09228" y="1203598"/>
            <a:ext cx="4010844" cy="129614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500"/>
              </a:lnSpc>
              <a:spcBef>
                <a:spcPts val="0"/>
              </a:spcBef>
              <a:buNone/>
              <a:defRPr sz="4800">
                <a:solidFill>
                  <a:srgbClr val="AE1022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fr-FR"/>
              <a:t>Document Title</a:t>
            </a:r>
          </a:p>
        </p:txBody>
      </p:sp>
      <p:sp>
        <p:nvSpPr>
          <p:cNvPr id="36" name="Espace réservé du texte 32">
            <a:extLst>
              <a:ext uri="{FF2B5EF4-FFF2-40B4-BE49-F238E27FC236}">
                <a16:creationId xmlns:a16="http://schemas.microsoft.com/office/drawing/2014/main" id="{16284A64-7B54-461F-9363-2BE4503F91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9227" y="3507855"/>
            <a:ext cx="2930724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rgbClr val="AE1022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/>
              <a:t>Presentation date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6A01797-8D6C-4BBB-8B5F-CB24DB662E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619" y="339502"/>
            <a:ext cx="3527301" cy="7200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600" b="0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/>
              <a:t>First line</a:t>
            </a:r>
            <a:br>
              <a:rPr lang="en-US"/>
            </a:br>
            <a:r>
              <a:rPr lang="en-US"/>
              <a:t>Of the headline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F734305-4997-41D6-B5C3-AD35E80BE4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7945" y="1635646"/>
            <a:ext cx="3024336" cy="22781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spcBef>
                <a:spcPts val="312"/>
              </a:spcBef>
              <a:buNone/>
              <a:defRPr sz="1300" b="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fr-FR"/>
              <a:t>Abusus enim multitudine </a:t>
            </a:r>
            <a:r>
              <a:rPr lang="fr-FR" err="1"/>
              <a:t>hominum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tranquillis</a:t>
            </a:r>
            <a:r>
              <a:rPr lang="fr-FR"/>
              <a:t> in rebus </a:t>
            </a:r>
            <a:r>
              <a:rPr lang="fr-FR" err="1"/>
              <a:t>diutius</a:t>
            </a:r>
            <a:r>
              <a:rPr lang="fr-FR"/>
              <a:t> </a:t>
            </a:r>
            <a:r>
              <a:rPr lang="fr-FR" err="1"/>
              <a:t>rexit</a:t>
            </a:r>
            <a:r>
              <a:rPr lang="fr-FR"/>
              <a:t>, ex </a:t>
            </a:r>
            <a:r>
              <a:rPr lang="fr-FR" err="1"/>
              <a:t>agrestibus</a:t>
            </a:r>
            <a:r>
              <a:rPr lang="fr-FR"/>
              <a:t> </a:t>
            </a:r>
            <a:r>
              <a:rPr lang="fr-FR" err="1"/>
              <a:t>habitaculis</a:t>
            </a:r>
            <a:r>
              <a:rPr lang="fr-FR"/>
              <a:t> </a:t>
            </a:r>
            <a:r>
              <a:rPr lang="fr-FR" err="1"/>
              <a:t>urbes</a:t>
            </a:r>
            <a:r>
              <a:rPr lang="fr-FR"/>
              <a:t> </a:t>
            </a:r>
            <a:r>
              <a:rPr lang="fr-FR" err="1"/>
              <a:t>construxit</a:t>
            </a:r>
            <a:r>
              <a:rPr lang="fr-FR"/>
              <a:t> </a:t>
            </a:r>
            <a:r>
              <a:rPr lang="fr-FR" err="1"/>
              <a:t>multis</a:t>
            </a:r>
            <a:r>
              <a:rPr lang="fr-FR"/>
              <a:t> </a:t>
            </a:r>
            <a:r>
              <a:rPr lang="fr-FR" err="1"/>
              <a:t>opibus</a:t>
            </a:r>
            <a:r>
              <a:rPr lang="fr-FR"/>
              <a:t> </a:t>
            </a:r>
            <a:r>
              <a:rPr lang="fr-FR" err="1"/>
              <a:t>firmas</a:t>
            </a:r>
            <a:r>
              <a:rPr lang="fr-FR"/>
              <a:t> et </a:t>
            </a:r>
            <a:r>
              <a:rPr lang="fr-FR" err="1"/>
              <a:t>viribus</a:t>
            </a:r>
            <a:r>
              <a:rPr lang="fr-FR"/>
              <a:t>, </a:t>
            </a:r>
            <a:r>
              <a:rPr lang="fr-FR" err="1"/>
              <a:t>quarum</a:t>
            </a:r>
            <a:r>
              <a:rPr lang="fr-FR"/>
              <a:t> ad </a:t>
            </a:r>
            <a:r>
              <a:rPr lang="fr-FR" err="1"/>
              <a:t>praesens</a:t>
            </a:r>
            <a:r>
              <a:rPr lang="fr-FR"/>
              <a:t> </a:t>
            </a:r>
            <a:r>
              <a:rPr lang="fr-FR" err="1"/>
              <a:t>pleraeque</a:t>
            </a:r>
            <a:r>
              <a:rPr lang="fr-FR"/>
              <a:t> </a:t>
            </a:r>
            <a:r>
              <a:rPr lang="fr-FR" err="1"/>
              <a:t>licet</a:t>
            </a:r>
            <a:r>
              <a:rPr lang="fr-FR"/>
              <a:t> </a:t>
            </a:r>
            <a:r>
              <a:rPr lang="fr-FR" err="1"/>
              <a:t>Graecis</a:t>
            </a:r>
            <a:r>
              <a:rPr lang="fr-FR"/>
              <a:t> </a:t>
            </a:r>
            <a:r>
              <a:rPr lang="fr-FR" err="1"/>
              <a:t>nominibus</a:t>
            </a:r>
            <a:r>
              <a:rPr lang="fr-FR"/>
              <a:t> </a:t>
            </a:r>
            <a:r>
              <a:rPr lang="fr-FR" err="1"/>
              <a:t>appellentur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</a:t>
            </a:r>
            <a:r>
              <a:rPr lang="fr-FR" err="1"/>
              <a:t>isdem</a:t>
            </a:r>
            <a:r>
              <a:rPr lang="fr-FR"/>
              <a:t> ad </a:t>
            </a:r>
            <a:r>
              <a:rPr lang="fr-FR" err="1"/>
              <a:t>arbitrium</a:t>
            </a:r>
            <a:r>
              <a:rPr lang="fr-FR"/>
              <a:t> </a:t>
            </a:r>
            <a:r>
              <a:rPr lang="fr-FR" err="1"/>
              <a:t>inposita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conditoris</a:t>
            </a:r>
            <a:r>
              <a:rPr lang="fr-FR"/>
              <a:t>, </a:t>
            </a:r>
            <a:r>
              <a:rPr lang="fr-FR" err="1"/>
              <a:t>primigenia</a:t>
            </a:r>
            <a:r>
              <a:rPr lang="fr-FR"/>
              <a:t> </a:t>
            </a:r>
            <a:r>
              <a:rPr lang="fr-FR" err="1"/>
              <a:t>tamen</a:t>
            </a:r>
            <a:r>
              <a:rPr lang="fr-FR"/>
              <a:t> nomina non </a:t>
            </a:r>
            <a:r>
              <a:rPr lang="fr-FR" err="1"/>
              <a:t>amittunt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</a:t>
            </a:r>
            <a:r>
              <a:rPr lang="fr-FR" err="1"/>
              <a:t>eis</a:t>
            </a:r>
            <a:endParaRPr lang="fr-FR"/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2527C28F-4A99-4774-A672-5D1B9EEC6F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67945" y="1347614"/>
            <a:ext cx="3024336" cy="2880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spcBef>
                <a:spcPts val="312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fr-FR"/>
              <a:t>Subtitle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EFADFAF9-AE6E-498A-A329-A501546781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5" y="1347614"/>
            <a:ext cx="3844925" cy="2565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4C4DCEFD-DF8E-49D5-AC57-A796E5A217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619" y="339502"/>
            <a:ext cx="3527301" cy="7200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600" b="0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/>
              <a:t>First line</a:t>
            </a:r>
            <a:br>
              <a:rPr lang="en-US"/>
            </a:br>
            <a:r>
              <a:rPr lang="en-US"/>
              <a:t>Of the headline</a:t>
            </a: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1445E308-E33D-4DD7-B528-7AAEF390C5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592" y="1995686"/>
            <a:ext cx="1872208" cy="22781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spcBef>
                <a:spcPts val="312"/>
              </a:spcBef>
              <a:buNone/>
              <a:defRPr sz="1300" b="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fr-FR"/>
              <a:t>Abusus enim multitudine </a:t>
            </a:r>
            <a:r>
              <a:rPr lang="fr-FR" err="1"/>
              <a:t>hominum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tranquillis</a:t>
            </a:r>
            <a:r>
              <a:rPr lang="fr-FR"/>
              <a:t> in rebus </a:t>
            </a:r>
            <a:r>
              <a:rPr lang="fr-FR" err="1"/>
              <a:t>diutius</a:t>
            </a:r>
            <a:r>
              <a:rPr lang="fr-FR"/>
              <a:t> </a:t>
            </a:r>
            <a:r>
              <a:rPr lang="fr-FR" err="1"/>
              <a:t>rexit</a:t>
            </a:r>
            <a:r>
              <a:rPr lang="fr-FR"/>
              <a:t>, ex </a:t>
            </a:r>
            <a:r>
              <a:rPr lang="fr-FR" err="1"/>
              <a:t>agrestibus</a:t>
            </a:r>
            <a:r>
              <a:rPr lang="fr-FR"/>
              <a:t> </a:t>
            </a:r>
            <a:r>
              <a:rPr lang="fr-FR" err="1"/>
              <a:t>habitaculis</a:t>
            </a:r>
            <a:r>
              <a:rPr lang="fr-FR"/>
              <a:t> </a:t>
            </a:r>
            <a:r>
              <a:rPr lang="fr-FR" err="1"/>
              <a:t>urbes</a:t>
            </a:r>
            <a:r>
              <a:rPr lang="fr-FR"/>
              <a:t> </a:t>
            </a:r>
            <a:r>
              <a:rPr lang="fr-FR" err="1"/>
              <a:t>construxit</a:t>
            </a:r>
            <a:r>
              <a:rPr lang="fr-FR"/>
              <a:t> </a:t>
            </a:r>
            <a:r>
              <a:rPr lang="fr-FR" err="1"/>
              <a:t>multis</a:t>
            </a:r>
            <a:r>
              <a:rPr lang="fr-FR"/>
              <a:t> </a:t>
            </a:r>
            <a:r>
              <a:rPr lang="fr-FR" err="1"/>
              <a:t>opibus</a:t>
            </a:r>
            <a:r>
              <a:rPr lang="fr-FR"/>
              <a:t> </a:t>
            </a:r>
            <a:r>
              <a:rPr lang="fr-FR" err="1"/>
              <a:t>firmas</a:t>
            </a:r>
            <a:endParaRPr lang="fr-FR"/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3838AEB7-814F-4501-B3B0-295E086483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9592" y="1707654"/>
            <a:ext cx="1872208" cy="2880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spcBef>
                <a:spcPts val="312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fr-FR"/>
              <a:t>Subtitle</a:t>
            </a:r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DF18E9B8-1D26-4B26-97FC-0474D1DFA809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347864" y="1131590"/>
            <a:ext cx="3456384" cy="3142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icon to add chart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31200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688A8CDE-DB91-41CF-8FE6-6728257111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4619" y="1445692"/>
            <a:ext cx="2699210" cy="3339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/>
              <a:t>Main subtitle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D606C188-8B0F-413B-A845-2FC2D28247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5498" y="1783870"/>
            <a:ext cx="2699210" cy="2300048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 b="0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246062" indent="0">
              <a:lnSpc>
                <a:spcPts val="150"/>
              </a:lnSpc>
              <a:buNone/>
              <a:defRPr sz="900">
                <a:solidFill>
                  <a:srgbClr val="AE1022"/>
                </a:solidFill>
                <a:latin typeface="+mj-lt"/>
              </a:defRPr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/>
              <a:t>Sub title 1</a:t>
            </a:r>
          </a:p>
          <a:p>
            <a:pPr marL="285750" marR="0" lvl="0" indent="-28575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Sub title 1</a:t>
            </a:r>
          </a:p>
          <a:p>
            <a:pPr marL="285750" marR="0" lvl="0" indent="-28575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Sub title 1</a:t>
            </a:r>
          </a:p>
          <a:p>
            <a:pPr marL="531812" marR="0" lvl="2" indent="-28575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Links</a:t>
            </a:r>
          </a:p>
          <a:p>
            <a:pPr marL="531812" marR="0" lvl="2" indent="-28575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Links</a:t>
            </a:r>
          </a:p>
          <a:p>
            <a:pPr marL="531812" marR="0" lvl="2" indent="-28575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Links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A920D5C-621F-4AA3-9973-F64124C5BC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06780" y="1087066"/>
            <a:ext cx="2752527" cy="21602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1000" b="1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/>
              <a:t>Main Font content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39930FB7-9F65-4686-A055-59779F7103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06780" y="1388842"/>
            <a:ext cx="2752527" cy="106910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312"/>
              </a:spcBef>
              <a:buNone/>
              <a:defRPr sz="1300" b="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err="1"/>
              <a:t>Abusus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multitudine</a:t>
            </a:r>
            <a:r>
              <a:rPr lang="en-US"/>
              <a:t> </a:t>
            </a:r>
            <a:r>
              <a:rPr lang="en-US" err="1"/>
              <a:t>hominum</a:t>
            </a:r>
            <a:r>
              <a:rPr lang="en-US"/>
              <a:t>,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tranquillis</a:t>
            </a:r>
            <a:r>
              <a:rPr lang="en-US"/>
              <a:t> in rebus </a:t>
            </a:r>
            <a:r>
              <a:rPr lang="en-US" err="1"/>
              <a:t>diutius</a:t>
            </a:r>
            <a:r>
              <a:rPr lang="en-US"/>
              <a:t> </a:t>
            </a:r>
            <a:r>
              <a:rPr lang="en-US" err="1"/>
              <a:t>rexit</a:t>
            </a:r>
            <a:r>
              <a:rPr lang="en-US"/>
              <a:t>, ex </a:t>
            </a:r>
            <a:r>
              <a:rPr lang="en-US" err="1"/>
              <a:t>agrestibus</a:t>
            </a:r>
            <a:r>
              <a:rPr lang="en-US"/>
              <a:t> </a:t>
            </a:r>
            <a:r>
              <a:rPr lang="en-US" err="1"/>
              <a:t>habitaculis</a:t>
            </a:r>
            <a:r>
              <a:rPr lang="en-US"/>
              <a:t> </a:t>
            </a:r>
            <a:r>
              <a:rPr lang="en-US" err="1"/>
              <a:t>urbes</a:t>
            </a:r>
            <a:r>
              <a:rPr lang="en-US"/>
              <a:t> </a:t>
            </a:r>
            <a:r>
              <a:rPr lang="en-US" err="1"/>
              <a:t>construxit</a:t>
            </a:r>
            <a:r>
              <a:rPr lang="en-US"/>
              <a:t> multis </a:t>
            </a:r>
            <a:r>
              <a:rPr lang="en-US" err="1"/>
              <a:t>opibus</a:t>
            </a:r>
            <a:r>
              <a:rPr lang="en-US"/>
              <a:t> </a:t>
            </a:r>
            <a:r>
              <a:rPr lang="en-US" err="1"/>
              <a:t>firmas</a:t>
            </a:r>
            <a:r>
              <a:rPr lang="en-US"/>
              <a:t> et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3541AA8C-75F6-4388-A56B-54180CA5CE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06780" y="2543698"/>
            <a:ext cx="2752527" cy="21602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1000" b="1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/>
              <a:t>Small Font content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85647024-A663-4BF6-AF91-87A071AC31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06780" y="2845474"/>
            <a:ext cx="2752527" cy="123844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312"/>
              </a:spcBef>
              <a:buNone/>
              <a:defRPr sz="1000" b="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err="1"/>
              <a:t>Abusus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multitudine</a:t>
            </a:r>
            <a:r>
              <a:rPr lang="en-US"/>
              <a:t> </a:t>
            </a:r>
            <a:r>
              <a:rPr lang="en-US" err="1"/>
              <a:t>hominum</a:t>
            </a:r>
            <a:r>
              <a:rPr lang="en-US"/>
              <a:t>,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tranquillis</a:t>
            </a:r>
            <a:r>
              <a:rPr lang="en-US"/>
              <a:t> in rebus </a:t>
            </a:r>
            <a:r>
              <a:rPr lang="en-US" err="1"/>
              <a:t>diutius</a:t>
            </a:r>
            <a:r>
              <a:rPr lang="en-US"/>
              <a:t> </a:t>
            </a:r>
            <a:r>
              <a:rPr lang="en-US" err="1"/>
              <a:t>rexit</a:t>
            </a:r>
            <a:r>
              <a:rPr lang="en-US"/>
              <a:t>, ex </a:t>
            </a:r>
            <a:r>
              <a:rPr lang="en-US" err="1"/>
              <a:t>agrestibus</a:t>
            </a:r>
            <a:r>
              <a:rPr lang="en-US"/>
              <a:t> </a:t>
            </a:r>
            <a:r>
              <a:rPr lang="en-US" err="1"/>
              <a:t>habitaculis</a:t>
            </a:r>
            <a:r>
              <a:rPr lang="en-US"/>
              <a:t> </a:t>
            </a:r>
            <a:r>
              <a:rPr lang="en-US" err="1"/>
              <a:t>urbes</a:t>
            </a:r>
            <a:r>
              <a:rPr lang="en-US"/>
              <a:t> </a:t>
            </a:r>
            <a:r>
              <a:rPr lang="en-US" err="1"/>
              <a:t>construxit</a:t>
            </a:r>
            <a:r>
              <a:rPr lang="en-US"/>
              <a:t> multis </a:t>
            </a:r>
            <a:r>
              <a:rPr lang="en-US" err="1"/>
              <a:t>opibus</a:t>
            </a:r>
            <a:r>
              <a:rPr lang="en-US"/>
              <a:t> </a:t>
            </a:r>
            <a:r>
              <a:rPr lang="en-US" err="1"/>
              <a:t>firmas</a:t>
            </a:r>
            <a:r>
              <a:rPr lang="en-US"/>
              <a:t> et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F819B75E-0D8D-45F7-A870-1BB4A966AD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619" y="339502"/>
            <a:ext cx="3527301" cy="7200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600" b="0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/>
              <a:t>First line</a:t>
            </a:r>
            <a:br>
              <a:rPr lang="en-US"/>
            </a:br>
            <a:r>
              <a:rPr lang="en-US"/>
              <a:t>Of the headline</a:t>
            </a:r>
          </a:p>
        </p:txBody>
      </p:sp>
    </p:spTree>
    <p:extLst>
      <p:ext uri="{BB962C8B-B14F-4D97-AF65-F5344CB8AC3E}">
        <p14:creationId xmlns:p14="http://schemas.microsoft.com/office/powerpoint/2010/main" val="286686692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3672B2D3-DBE6-4530-9208-F7BDEB9D6F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619" y="339502"/>
            <a:ext cx="3527301" cy="7200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600" b="0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/>
              <a:t>First line</a:t>
            </a:r>
            <a:br>
              <a:rPr lang="en-US"/>
            </a:br>
            <a:r>
              <a:rPr lang="en-US"/>
              <a:t>Of the headline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49672AB-138D-43EB-AECE-9FAA6E62B13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6750" y="1347614"/>
            <a:ext cx="2160588" cy="1439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7" name="Espace réservé pour une image  2">
            <a:extLst>
              <a:ext uri="{FF2B5EF4-FFF2-40B4-BE49-F238E27FC236}">
                <a16:creationId xmlns:a16="http://schemas.microsoft.com/office/drawing/2014/main" id="{FC9AD440-31A5-414B-9B24-FCF59855D3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043362" y="1347614"/>
            <a:ext cx="2160588" cy="1439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8" name="Espace réservé pour une image  2">
            <a:extLst>
              <a:ext uri="{FF2B5EF4-FFF2-40B4-BE49-F238E27FC236}">
                <a16:creationId xmlns:a16="http://schemas.microsoft.com/office/drawing/2014/main" id="{D5C372A6-16A0-492A-8A26-10B3345440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9382" y="1347614"/>
            <a:ext cx="2160588" cy="1439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D66A4CAD-6588-4968-B1C2-009E9532E7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5337" y="3003798"/>
            <a:ext cx="2232001" cy="21602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1000" b="1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/>
              <a:t>Small Font content</a:t>
            </a:r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3FCD4FF4-E5B2-4B6E-85F0-05DA2123768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337" y="3287158"/>
            <a:ext cx="2232001" cy="73438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312"/>
              </a:spcBef>
              <a:buNone/>
              <a:defRPr sz="1000" b="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err="1"/>
              <a:t>Viribus</a:t>
            </a:r>
            <a:r>
              <a:rPr lang="en-US"/>
              <a:t>, </a:t>
            </a:r>
            <a:r>
              <a:rPr lang="en-US" err="1"/>
              <a:t>quarum</a:t>
            </a:r>
            <a:r>
              <a:rPr lang="en-US"/>
              <a:t> ad </a:t>
            </a:r>
            <a:r>
              <a:rPr lang="en-US" err="1"/>
              <a:t>praesens</a:t>
            </a:r>
            <a:r>
              <a:rPr lang="en-US"/>
              <a:t> </a:t>
            </a:r>
            <a:r>
              <a:rPr lang="en-US" err="1"/>
              <a:t>pleraeque</a:t>
            </a:r>
            <a:r>
              <a:rPr lang="en-US"/>
              <a:t> licet </a:t>
            </a:r>
            <a:r>
              <a:rPr lang="en-US" err="1"/>
              <a:t>Graecis</a:t>
            </a:r>
            <a:r>
              <a:rPr lang="en-US"/>
              <a:t> </a:t>
            </a:r>
            <a:r>
              <a:rPr lang="en-US" err="1"/>
              <a:t>nominibus</a:t>
            </a:r>
            <a:r>
              <a:rPr lang="en-US"/>
              <a:t> </a:t>
            </a:r>
            <a:r>
              <a:rPr lang="en-US" err="1"/>
              <a:t>appellentur</a:t>
            </a:r>
            <a:r>
              <a:rPr lang="en-US"/>
              <a:t>, </a:t>
            </a:r>
            <a:r>
              <a:rPr lang="en-US" err="1"/>
              <a:t>quae</a:t>
            </a:r>
            <a:r>
              <a:rPr lang="en-US"/>
              <a:t> </a:t>
            </a:r>
            <a:r>
              <a:rPr lang="en-US" err="1"/>
              <a:t>isdem</a:t>
            </a:r>
            <a:r>
              <a:rPr lang="en-US"/>
              <a:t> ad </a:t>
            </a:r>
            <a:r>
              <a:rPr lang="en-US" err="1"/>
              <a:t>arbitrium</a:t>
            </a:r>
            <a:r>
              <a:rPr lang="en-US"/>
              <a:t> </a:t>
            </a:r>
            <a:r>
              <a:rPr lang="en-US" err="1"/>
              <a:t>inposita</a:t>
            </a:r>
            <a:r>
              <a:rPr lang="en-US"/>
              <a:t>.</a:t>
            </a:r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D11A447F-7CE2-4175-8736-01654452A1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21753" y="2997865"/>
            <a:ext cx="2232001" cy="21602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1000" b="1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/>
              <a:t>Small Font content</a:t>
            </a:r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C69D047D-E02A-4E22-AFCE-945B15C4B7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21753" y="3281225"/>
            <a:ext cx="2232001" cy="73438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312"/>
              </a:spcBef>
              <a:buNone/>
              <a:defRPr lang="en-US" sz="1000" b="0" i="0" kern="1200" dirty="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ts val="1800"/>
              </a:lnSpc>
              <a:spcBef>
                <a:spcPts val="312"/>
              </a:spcBef>
              <a:buClr>
                <a:srgbClr val="D00040"/>
              </a:buClr>
              <a:buFont typeface="Arial" pitchFamily="34" charset="0"/>
              <a:buNone/>
            </a:pPr>
            <a:r>
              <a:rPr lang="en-US" err="1"/>
              <a:t>Viribus</a:t>
            </a:r>
            <a:r>
              <a:rPr lang="en-US"/>
              <a:t>, </a:t>
            </a:r>
            <a:r>
              <a:rPr lang="en-US" err="1"/>
              <a:t>quarum</a:t>
            </a:r>
            <a:r>
              <a:rPr lang="en-US"/>
              <a:t> ad </a:t>
            </a:r>
            <a:r>
              <a:rPr lang="en-US" err="1"/>
              <a:t>praesens</a:t>
            </a:r>
            <a:r>
              <a:rPr lang="en-US"/>
              <a:t> </a:t>
            </a:r>
            <a:r>
              <a:rPr lang="en-US" err="1"/>
              <a:t>pleraeque</a:t>
            </a:r>
            <a:r>
              <a:rPr lang="en-US"/>
              <a:t> licet </a:t>
            </a:r>
            <a:r>
              <a:rPr lang="en-US" err="1"/>
              <a:t>Graecis</a:t>
            </a:r>
            <a:r>
              <a:rPr lang="en-US"/>
              <a:t> </a:t>
            </a:r>
            <a:r>
              <a:rPr lang="en-US" err="1"/>
              <a:t>nominibus</a:t>
            </a:r>
            <a:r>
              <a:rPr lang="en-US"/>
              <a:t> </a:t>
            </a:r>
            <a:r>
              <a:rPr lang="en-US" err="1"/>
              <a:t>appellentur</a:t>
            </a:r>
            <a:r>
              <a:rPr lang="en-US"/>
              <a:t>, </a:t>
            </a:r>
            <a:r>
              <a:rPr lang="en-US" err="1"/>
              <a:t>quae</a:t>
            </a:r>
            <a:r>
              <a:rPr lang="en-US"/>
              <a:t> </a:t>
            </a:r>
            <a:r>
              <a:rPr lang="en-US" err="1"/>
              <a:t>isdem</a:t>
            </a:r>
            <a:r>
              <a:rPr lang="en-US"/>
              <a:t> ad </a:t>
            </a:r>
            <a:r>
              <a:rPr lang="en-US" err="1"/>
              <a:t>arbitrium</a:t>
            </a:r>
            <a:r>
              <a:rPr lang="en-US"/>
              <a:t> </a:t>
            </a:r>
            <a:r>
              <a:rPr lang="en-US" err="1"/>
              <a:t>inposita</a:t>
            </a:r>
            <a:r>
              <a:rPr lang="en-US"/>
              <a:t>.</a:t>
            </a:r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50D2A001-2098-434C-A5C2-51B07DA9FA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19382" y="2986010"/>
            <a:ext cx="2232001" cy="21602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1000" b="1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/>
              <a:t>Small Font content</a:t>
            </a:r>
          </a:p>
        </p:txBody>
      </p:sp>
      <p:sp>
        <p:nvSpPr>
          <p:cNvPr id="34" name="Espace réservé du texte 5">
            <a:extLst>
              <a:ext uri="{FF2B5EF4-FFF2-40B4-BE49-F238E27FC236}">
                <a16:creationId xmlns:a16="http://schemas.microsoft.com/office/drawing/2014/main" id="{512AE462-CB21-43E2-A6AE-3885DC738B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19382" y="3269369"/>
            <a:ext cx="2232001" cy="74624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312"/>
              </a:spcBef>
              <a:buNone/>
              <a:defRPr lang="en-US" sz="1000" b="0" i="0" kern="1200" dirty="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ts val="1800"/>
              </a:lnSpc>
              <a:spcBef>
                <a:spcPts val="312"/>
              </a:spcBef>
              <a:buClr>
                <a:srgbClr val="D00040"/>
              </a:buClr>
              <a:buFont typeface="Arial" pitchFamily="34" charset="0"/>
              <a:buNone/>
            </a:pPr>
            <a:r>
              <a:rPr lang="en-US" err="1"/>
              <a:t>Viribus</a:t>
            </a:r>
            <a:r>
              <a:rPr lang="en-US"/>
              <a:t>, </a:t>
            </a:r>
            <a:r>
              <a:rPr lang="en-US" err="1"/>
              <a:t>quarum</a:t>
            </a:r>
            <a:r>
              <a:rPr lang="en-US"/>
              <a:t> ad </a:t>
            </a:r>
            <a:r>
              <a:rPr lang="en-US" err="1"/>
              <a:t>praesens</a:t>
            </a:r>
            <a:r>
              <a:rPr lang="en-US"/>
              <a:t> </a:t>
            </a:r>
            <a:r>
              <a:rPr lang="en-US" err="1"/>
              <a:t>pleraeque</a:t>
            </a:r>
            <a:r>
              <a:rPr lang="en-US"/>
              <a:t> licet </a:t>
            </a:r>
            <a:r>
              <a:rPr lang="en-US" err="1"/>
              <a:t>Graecis</a:t>
            </a:r>
            <a:r>
              <a:rPr lang="en-US"/>
              <a:t> </a:t>
            </a:r>
            <a:r>
              <a:rPr lang="en-US" err="1"/>
              <a:t>nominibus</a:t>
            </a:r>
            <a:r>
              <a:rPr lang="en-US"/>
              <a:t> </a:t>
            </a:r>
            <a:r>
              <a:rPr lang="en-US" err="1"/>
              <a:t>appellentur</a:t>
            </a:r>
            <a:r>
              <a:rPr lang="en-US"/>
              <a:t>, </a:t>
            </a:r>
            <a:r>
              <a:rPr lang="en-US" err="1"/>
              <a:t>quae</a:t>
            </a:r>
            <a:r>
              <a:rPr lang="en-US"/>
              <a:t> </a:t>
            </a:r>
            <a:r>
              <a:rPr lang="en-US" err="1"/>
              <a:t>isdem</a:t>
            </a:r>
            <a:r>
              <a:rPr lang="en-US"/>
              <a:t> ad </a:t>
            </a:r>
            <a:r>
              <a:rPr lang="en-US" err="1"/>
              <a:t>arbitrium</a:t>
            </a:r>
            <a:r>
              <a:rPr lang="en-US"/>
              <a:t> </a:t>
            </a:r>
            <a:r>
              <a:rPr lang="en-US" err="1"/>
              <a:t>inposita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622611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géné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551FB21A-0E6D-4C3A-92F2-1A4C404F79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619" y="339502"/>
            <a:ext cx="3527301" cy="7200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600" b="0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/>
              <a:t>First line</a:t>
            </a:r>
            <a:br>
              <a:rPr lang="en-US"/>
            </a:br>
            <a:r>
              <a:rPr lang="en-US"/>
              <a:t>Of the headline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861B12CF-C574-4831-92D6-4B1240FED72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23850" y="1203325"/>
            <a:ext cx="7776542" cy="3097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marL="266700" indent="0"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 marL="531812" indent="0"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  <a:lvl4pPr marL="809625" indent="0"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4pPr>
            <a:lvl5pPr marL="1076325" indent="0"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ajouter le type de contenu souhaité</a:t>
            </a:r>
          </a:p>
        </p:txBody>
      </p:sp>
    </p:spTree>
    <p:extLst>
      <p:ext uri="{BB962C8B-B14F-4D97-AF65-F5344CB8AC3E}">
        <p14:creationId xmlns:p14="http://schemas.microsoft.com/office/powerpoint/2010/main" val="197294489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CFA425-3C3D-40E7-88F1-82116B83BB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7D58F94-BE7F-430E-A40F-2C52DA723A6D}" type="datetime1">
              <a:rPr lang="fr-FR"/>
              <a:pPr>
                <a:defRPr/>
              </a:pPr>
              <a:t>16/10/2024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039CF6-2EC0-43BE-9D7A-92999EDEE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AA87A3-63E9-4095-9BF2-587F9E120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1CBA5A9-19CF-412F-92E4-AE9A01962F34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47863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C157E81-9B4B-4B6B-ECB9-8CF9843388ED}"/>
              </a:ext>
            </a:extLst>
          </p:cNvPr>
          <p:cNvCxnSpPr>
            <a:cxnSpLocks/>
          </p:cNvCxnSpPr>
          <p:nvPr userDrawn="1"/>
        </p:nvCxnSpPr>
        <p:spPr>
          <a:xfrm>
            <a:off x="754743" y="2416628"/>
            <a:ext cx="631371" cy="0"/>
          </a:xfrm>
          <a:prstGeom prst="line">
            <a:avLst/>
          </a:prstGeom>
          <a:ln>
            <a:solidFill>
              <a:srgbClr val="A91F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80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BC4A9C7A-5BA6-4888-A621-AF6B8C0AA0DF}"/>
              </a:ext>
            </a:extLst>
          </p:cNvPr>
          <p:cNvCxnSpPr>
            <a:cxnSpLocks/>
          </p:cNvCxnSpPr>
          <p:nvPr/>
        </p:nvCxnSpPr>
        <p:spPr>
          <a:xfrm>
            <a:off x="501428" y="4656658"/>
            <a:ext cx="8642572" cy="0"/>
          </a:xfrm>
          <a:prstGeom prst="line">
            <a:avLst/>
          </a:prstGeom>
          <a:ln>
            <a:solidFill>
              <a:srgbClr val="D3D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D39A238-24AB-44F3-8FE5-EF47858B4208}"/>
              </a:ext>
            </a:extLst>
          </p:cNvPr>
          <p:cNvCxnSpPr>
            <a:cxnSpLocks/>
          </p:cNvCxnSpPr>
          <p:nvPr/>
        </p:nvCxnSpPr>
        <p:spPr>
          <a:xfrm>
            <a:off x="8460432" y="1059582"/>
            <a:ext cx="0" cy="3597076"/>
          </a:xfrm>
          <a:prstGeom prst="line">
            <a:avLst/>
          </a:prstGeom>
          <a:ln>
            <a:solidFill>
              <a:srgbClr val="D3D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7B9BA642-5DFD-4309-B654-8A0A43C9675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269296"/>
            <a:ext cx="1324433" cy="592125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A040033-896C-4E78-8EDE-BBF09671494D}"/>
              </a:ext>
            </a:extLst>
          </p:cNvPr>
          <p:cNvCxnSpPr>
            <a:cxnSpLocks/>
          </p:cNvCxnSpPr>
          <p:nvPr/>
        </p:nvCxnSpPr>
        <p:spPr>
          <a:xfrm>
            <a:off x="501428" y="4659982"/>
            <a:ext cx="0" cy="483518"/>
          </a:xfrm>
          <a:prstGeom prst="line">
            <a:avLst/>
          </a:prstGeom>
          <a:ln>
            <a:solidFill>
              <a:srgbClr val="D3D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6FA7AD36-36F4-4B05-B569-FF77480FB16F}"/>
              </a:ext>
            </a:extLst>
          </p:cNvPr>
          <p:cNvSpPr/>
          <p:nvPr/>
        </p:nvSpPr>
        <p:spPr>
          <a:xfrm>
            <a:off x="395536" y="4551970"/>
            <a:ext cx="216024" cy="216024"/>
          </a:xfrm>
          <a:prstGeom prst="ellipse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9103FAE-72E1-4BCF-93BD-189E9C5D00C2}"/>
              </a:ext>
            </a:extLst>
          </p:cNvPr>
          <p:cNvSpPr/>
          <p:nvPr/>
        </p:nvSpPr>
        <p:spPr>
          <a:xfrm>
            <a:off x="8388424" y="4584650"/>
            <a:ext cx="144016" cy="144016"/>
          </a:xfrm>
          <a:prstGeom prst="ellipse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62" r:id="rId3"/>
    <p:sldLayoutId id="2147483663" r:id="rId4"/>
    <p:sldLayoutId id="2147483664" r:id="rId5"/>
    <p:sldLayoutId id="2147483665" r:id="rId6"/>
    <p:sldLayoutId id="2147483667" r:id="rId7"/>
    <p:sldLayoutId id="2147483688" r:id="rId8"/>
  </p:sldLayoutIdLst>
  <p:transition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i="0" kern="1200">
          <a:solidFill>
            <a:srgbClr val="008799"/>
          </a:solidFill>
          <a:latin typeface="Verdana"/>
          <a:ea typeface="+mj-ea"/>
          <a:cs typeface="Verdana"/>
        </a:defRPr>
      </a:lvl1pPr>
    </p:titleStyle>
    <p:bodyStyle>
      <a:lvl1pPr marL="266700" indent="-266700" algn="l" defTabSz="914400" rtl="0" eaLnBrk="1" latinLnBrk="0" hangingPunct="1">
        <a:spcBef>
          <a:spcPct val="20000"/>
        </a:spcBef>
        <a:buClr>
          <a:srgbClr val="D00040"/>
        </a:buClr>
        <a:buFont typeface="Arial" pitchFamily="34" charset="0"/>
        <a:buChar char="•"/>
        <a:defRPr sz="1800" b="1" i="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1pPr>
      <a:lvl2pPr marL="531813" indent="-265113" algn="l" defTabSz="914400" rtl="0" eaLnBrk="1" latinLnBrk="0" hangingPunct="1">
        <a:spcBef>
          <a:spcPct val="20000"/>
        </a:spcBef>
        <a:buClr>
          <a:srgbClr val="D00040"/>
        </a:buClr>
        <a:buFont typeface="Arial" pitchFamily="34" charset="0"/>
        <a:buChar char="•"/>
        <a:defRPr sz="1600" b="0" i="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2pPr>
      <a:lvl3pPr marL="809625" indent="-277813" algn="l" defTabSz="914400" rtl="0" eaLnBrk="1" latinLnBrk="0" hangingPunct="1">
        <a:spcBef>
          <a:spcPct val="20000"/>
        </a:spcBef>
        <a:buClr>
          <a:srgbClr val="D00040"/>
        </a:buClr>
        <a:buFont typeface="Arial" pitchFamily="34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3pPr>
      <a:lvl4pPr marL="1076325" indent="-266700" algn="l" defTabSz="914400" rtl="0" eaLnBrk="1" latinLnBrk="0" hangingPunct="1">
        <a:spcBef>
          <a:spcPct val="20000"/>
        </a:spcBef>
        <a:buClr>
          <a:srgbClr val="D00040"/>
        </a:buClr>
        <a:buFont typeface="Arial" pitchFamily="34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4pPr>
      <a:lvl5pPr marL="1343025" indent="-266700" algn="l" defTabSz="914400" rtl="0" eaLnBrk="1" latinLnBrk="0" hangingPunct="1">
        <a:spcBef>
          <a:spcPct val="20000"/>
        </a:spcBef>
        <a:buClr>
          <a:srgbClr val="D00040"/>
        </a:buClr>
        <a:buFont typeface="Arial" pitchFamily="34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cardio.org/The-ESC/ESC-Young-Community/ESC-Mentori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33ED53-481C-42EF-79E4-505B83062ADE}"/>
              </a:ext>
            </a:extLst>
          </p:cNvPr>
          <p:cNvSpPr txBox="1"/>
          <p:nvPr/>
        </p:nvSpPr>
        <p:spPr>
          <a:xfrm>
            <a:off x="716631" y="3911558"/>
            <a:ext cx="3014133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400" b="1" dirty="0">
                <a:solidFill>
                  <a:srgbClr val="A91F31"/>
                </a:solidFill>
              </a:rPr>
              <a:t>Promotional Pack</a:t>
            </a:r>
            <a:endParaRPr lang="en-GR" sz="2400" b="1" dirty="0">
              <a:solidFill>
                <a:srgbClr val="A91F31"/>
              </a:solidFill>
            </a:endParaRPr>
          </a:p>
          <a:p>
            <a:r>
              <a:rPr lang="en-US" sz="1600" b="1" dirty="0"/>
              <a:t>ESC Marketing Team</a:t>
            </a:r>
            <a:endParaRPr lang="en-GR" sz="1600" b="1" dirty="0"/>
          </a:p>
        </p:txBody>
      </p:sp>
    </p:spTree>
    <p:extLst>
      <p:ext uri="{BB962C8B-B14F-4D97-AF65-F5344CB8AC3E}">
        <p14:creationId xmlns:p14="http://schemas.microsoft.com/office/powerpoint/2010/main" val="1944949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1">
            <a:extLst>
              <a:ext uri="{FF2B5EF4-FFF2-40B4-BE49-F238E27FC236}">
                <a16:creationId xmlns:a16="http://schemas.microsoft.com/office/drawing/2014/main" id="{3F595B19-572E-E902-96B6-1A77D41B287E}"/>
              </a:ext>
            </a:extLst>
          </p:cNvPr>
          <p:cNvSpPr txBox="1">
            <a:spLocks/>
          </p:cNvSpPr>
          <p:nvPr/>
        </p:nvSpPr>
        <p:spPr>
          <a:xfrm>
            <a:off x="2511716" y="172527"/>
            <a:ext cx="4120566" cy="65841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400" b="1">
              <a:solidFill>
                <a:srgbClr val="AE1022"/>
              </a:solidFill>
              <a:latin typeface="+mj-lt"/>
            </a:endParaRPr>
          </a:p>
        </p:txBody>
      </p:sp>
      <p:sp>
        <p:nvSpPr>
          <p:cNvPr id="3" name="Textplatzhalter 1">
            <a:extLst>
              <a:ext uri="{FF2B5EF4-FFF2-40B4-BE49-F238E27FC236}">
                <a16:creationId xmlns:a16="http://schemas.microsoft.com/office/drawing/2014/main" id="{2CA2D614-EAB4-D7C1-2FAA-F33B3A0A70EE}"/>
              </a:ext>
            </a:extLst>
          </p:cNvPr>
          <p:cNvSpPr txBox="1">
            <a:spLocks/>
          </p:cNvSpPr>
          <p:nvPr/>
        </p:nvSpPr>
        <p:spPr>
          <a:xfrm>
            <a:off x="1837067" y="257736"/>
            <a:ext cx="5469862" cy="65841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>
                <a:solidFill>
                  <a:srgbClr val="AE1022"/>
                </a:solidFill>
                <a:latin typeface="+mj-lt"/>
              </a:rPr>
              <a:t>What is ESC Mentoring’s user journey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D2BCBB-97B8-8AE5-5663-0ADFD0F24CF4}"/>
              </a:ext>
            </a:extLst>
          </p:cNvPr>
          <p:cNvSpPr txBox="1"/>
          <p:nvPr/>
        </p:nvSpPr>
        <p:spPr>
          <a:xfrm>
            <a:off x="2229785" y="815224"/>
            <a:ext cx="4684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/>
              <a:t>Mentee/Mentor connection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8B91C0-D6DE-42C6-592B-A013CEF95A84}"/>
              </a:ext>
            </a:extLst>
          </p:cNvPr>
          <p:cNvSpPr txBox="1"/>
          <p:nvPr/>
        </p:nvSpPr>
        <p:spPr>
          <a:xfrm>
            <a:off x="-1173760" y="1742044"/>
            <a:ext cx="552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/>
              <a:t>Step 1</a:t>
            </a:r>
            <a:r>
              <a:rPr lang="en-US" sz="2000" dirty="0"/>
              <a:t>: </a:t>
            </a:r>
            <a:r>
              <a:rPr lang="en-US" sz="1400" dirty="0"/>
              <a:t>Set clear objectives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DE1F4E-39B3-1463-4457-AB0089795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17" y="2450298"/>
            <a:ext cx="2674629" cy="1643158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1E77809-0A76-DD49-A053-BE39816BEDDB}"/>
              </a:ext>
            </a:extLst>
          </p:cNvPr>
          <p:cNvCxnSpPr/>
          <p:nvPr/>
        </p:nvCxnSpPr>
        <p:spPr>
          <a:xfrm>
            <a:off x="2908204" y="1433900"/>
            <a:ext cx="0" cy="31075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A94DF65-C9BB-AB06-F491-2240F54B079B}"/>
              </a:ext>
            </a:extLst>
          </p:cNvPr>
          <p:cNvSpPr txBox="1"/>
          <p:nvPr/>
        </p:nvSpPr>
        <p:spPr>
          <a:xfrm>
            <a:off x="3154756" y="1737854"/>
            <a:ext cx="527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/>
              <a:t>Step 2</a:t>
            </a:r>
            <a:r>
              <a:rPr lang="en-US" sz="1400" dirty="0"/>
              <a:t>: It’s on the mentee to request their ideal match as a mentor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8AFBA1-4273-C2C2-4CA4-22F7B24AC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703" y="2450298"/>
            <a:ext cx="4120538" cy="186110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E34D344-06E2-E2E6-4C47-63498808BBBB}"/>
              </a:ext>
            </a:extLst>
          </p:cNvPr>
          <p:cNvCxnSpPr>
            <a:cxnSpLocks/>
          </p:cNvCxnSpPr>
          <p:nvPr/>
        </p:nvCxnSpPr>
        <p:spPr>
          <a:xfrm flipV="1">
            <a:off x="3931382" y="2577517"/>
            <a:ext cx="369017" cy="127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8D9B372-8DC6-5737-C4D7-A93745D1BF6D}"/>
              </a:ext>
            </a:extLst>
          </p:cNvPr>
          <p:cNvSpPr txBox="1"/>
          <p:nvPr/>
        </p:nvSpPr>
        <p:spPr>
          <a:xfrm>
            <a:off x="3079025" y="2321716"/>
            <a:ext cx="85235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Search filters to ease the matching process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9CFDCA9-1DFB-2654-BE51-A41661FF16B3}"/>
              </a:ext>
            </a:extLst>
          </p:cNvPr>
          <p:cNvCxnSpPr>
            <a:cxnSpLocks/>
          </p:cNvCxnSpPr>
          <p:nvPr/>
        </p:nvCxnSpPr>
        <p:spPr>
          <a:xfrm>
            <a:off x="3931382" y="4235652"/>
            <a:ext cx="4116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C941437-44EF-4E6D-57DE-EB2F18D500D9}"/>
              </a:ext>
            </a:extLst>
          </p:cNvPr>
          <p:cNvSpPr txBox="1"/>
          <p:nvPr/>
        </p:nvSpPr>
        <p:spPr>
          <a:xfrm>
            <a:off x="3079025" y="3756656"/>
            <a:ext cx="852357" cy="7848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900" b="1" dirty="0">
                <a:ea typeface="Calibri"/>
                <a:cs typeface="Calibri"/>
              </a:rPr>
              <a:t>Option to filter by ESC Associations, WGs &amp; Councils</a:t>
            </a:r>
          </a:p>
        </p:txBody>
      </p:sp>
    </p:spTree>
    <p:extLst>
      <p:ext uri="{BB962C8B-B14F-4D97-AF65-F5344CB8AC3E}">
        <p14:creationId xmlns:p14="http://schemas.microsoft.com/office/powerpoint/2010/main" val="2333597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1">
            <a:extLst>
              <a:ext uri="{FF2B5EF4-FFF2-40B4-BE49-F238E27FC236}">
                <a16:creationId xmlns:a16="http://schemas.microsoft.com/office/drawing/2014/main" id="{3F595B19-572E-E902-96B6-1A77D41B287E}"/>
              </a:ext>
            </a:extLst>
          </p:cNvPr>
          <p:cNvSpPr txBox="1">
            <a:spLocks/>
          </p:cNvSpPr>
          <p:nvPr/>
        </p:nvSpPr>
        <p:spPr>
          <a:xfrm>
            <a:off x="2511716" y="172527"/>
            <a:ext cx="4120566" cy="65841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400" b="1">
              <a:solidFill>
                <a:srgbClr val="AE1022"/>
              </a:solidFill>
              <a:latin typeface="+mj-lt"/>
            </a:endParaRPr>
          </a:p>
        </p:txBody>
      </p:sp>
      <p:sp>
        <p:nvSpPr>
          <p:cNvPr id="3" name="Textplatzhalter 1">
            <a:extLst>
              <a:ext uri="{FF2B5EF4-FFF2-40B4-BE49-F238E27FC236}">
                <a16:creationId xmlns:a16="http://schemas.microsoft.com/office/drawing/2014/main" id="{2CA2D614-EAB4-D7C1-2FAA-F33B3A0A70EE}"/>
              </a:ext>
            </a:extLst>
          </p:cNvPr>
          <p:cNvSpPr txBox="1">
            <a:spLocks/>
          </p:cNvSpPr>
          <p:nvPr/>
        </p:nvSpPr>
        <p:spPr>
          <a:xfrm>
            <a:off x="1837067" y="257736"/>
            <a:ext cx="5469862" cy="65841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>
                <a:solidFill>
                  <a:srgbClr val="AE1022"/>
                </a:solidFill>
                <a:latin typeface="+mj-lt"/>
              </a:rPr>
              <a:t>What is ESC Mentoring’s user journey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D2BCBB-97B8-8AE5-5663-0ADFD0F24CF4}"/>
              </a:ext>
            </a:extLst>
          </p:cNvPr>
          <p:cNvSpPr txBox="1"/>
          <p:nvPr/>
        </p:nvSpPr>
        <p:spPr>
          <a:xfrm>
            <a:off x="2229785" y="815224"/>
            <a:ext cx="4684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/>
              <a:t>Mentee/Mentor connection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8B91C0-D6DE-42C6-592B-A013CEF95A84}"/>
              </a:ext>
            </a:extLst>
          </p:cNvPr>
          <p:cNvSpPr txBox="1"/>
          <p:nvPr/>
        </p:nvSpPr>
        <p:spPr>
          <a:xfrm>
            <a:off x="2928700" y="1252328"/>
            <a:ext cx="3286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/>
              <a:t>Step 3</a:t>
            </a:r>
            <a:r>
              <a:rPr lang="en-US" sz="2000" dirty="0"/>
              <a:t>: </a:t>
            </a:r>
            <a:r>
              <a:rPr lang="en-US" sz="1400" dirty="0"/>
              <a:t>First meeting set up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76D2E2-6816-F450-3CE6-BD4D266BF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466" y="1652438"/>
            <a:ext cx="4903067" cy="32894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71758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A13A5C80-DF1F-44A3-8AE7-B7885F5863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3608" y="2021074"/>
            <a:ext cx="8044982" cy="1289342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sz="3200" dirty="0"/>
              <a:t>1) What ‘ESC Mentoring’ is</a:t>
            </a:r>
          </a:p>
        </p:txBody>
      </p:sp>
    </p:spTree>
    <p:extLst>
      <p:ext uri="{BB962C8B-B14F-4D97-AF65-F5344CB8AC3E}">
        <p14:creationId xmlns:p14="http://schemas.microsoft.com/office/powerpoint/2010/main" val="304898667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1">
            <a:extLst>
              <a:ext uri="{FF2B5EF4-FFF2-40B4-BE49-F238E27FC236}">
                <a16:creationId xmlns:a16="http://schemas.microsoft.com/office/drawing/2014/main" id="{3F595B19-572E-E902-96B6-1A77D41B287E}"/>
              </a:ext>
            </a:extLst>
          </p:cNvPr>
          <p:cNvSpPr txBox="1">
            <a:spLocks/>
          </p:cNvSpPr>
          <p:nvPr/>
        </p:nvSpPr>
        <p:spPr>
          <a:xfrm>
            <a:off x="2511716" y="172527"/>
            <a:ext cx="4120566" cy="65841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400" b="1">
              <a:solidFill>
                <a:srgbClr val="AE1022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E6835F-4457-A8B6-702A-37A0EE627C26}"/>
              </a:ext>
            </a:extLst>
          </p:cNvPr>
          <p:cNvSpPr txBox="1"/>
          <p:nvPr/>
        </p:nvSpPr>
        <p:spPr>
          <a:xfrm>
            <a:off x="740604" y="1926354"/>
            <a:ext cx="7662787" cy="28623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latin typeface="Calibri"/>
                <a:cs typeface="Calibri"/>
              </a:rPr>
              <a:t>A</a:t>
            </a:r>
            <a:r>
              <a:rPr lang="en-US" sz="1600" b="0" i="0">
                <a:effectLst/>
                <a:latin typeface="Calibri"/>
                <a:cs typeface="Calibri"/>
              </a:rPr>
              <a:t>n </a:t>
            </a:r>
            <a:r>
              <a:rPr lang="en-US" sz="1600" b="1" i="0">
                <a:effectLst/>
                <a:latin typeface="Calibri"/>
                <a:cs typeface="Calibri"/>
              </a:rPr>
              <a:t>easy-to-use digital mentoring platform</a:t>
            </a:r>
            <a:r>
              <a:rPr lang="en-US" sz="1600" b="0" i="0">
                <a:effectLst/>
                <a:latin typeface="Calibri"/>
                <a:cs typeface="Calibri"/>
              </a:rPr>
              <a:t>, giving </a:t>
            </a:r>
            <a:r>
              <a:rPr lang="en-US" sz="1600" b="1" i="0">
                <a:effectLst/>
                <a:latin typeface="Calibri"/>
                <a:cs typeface="Calibri"/>
              </a:rPr>
              <a:t>one-to-one</a:t>
            </a:r>
            <a:r>
              <a:rPr lang="en-US" sz="1600" b="0" i="0">
                <a:effectLst/>
                <a:latin typeface="Calibri"/>
                <a:cs typeface="Calibri"/>
              </a:rPr>
              <a:t> access to mentors and mentees from across the world.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latin typeface="Calibri"/>
                <a:cs typeface="Calibri"/>
              </a:rPr>
              <a:t>A</a:t>
            </a:r>
            <a:r>
              <a:rPr lang="en-US" sz="1600" b="0" i="0">
                <a:effectLst/>
                <a:latin typeface="Calibri"/>
                <a:cs typeface="Calibri"/>
              </a:rPr>
              <a:t> </a:t>
            </a:r>
            <a:r>
              <a:rPr lang="en-US" sz="1600" b="1" i="0">
                <a:effectLst/>
                <a:latin typeface="Calibri"/>
                <a:cs typeface="Calibri"/>
              </a:rPr>
              <a:t>nurturing and supportive </a:t>
            </a:r>
            <a:r>
              <a:rPr lang="en-US" sz="1600" b="0" i="0" err="1">
                <a:effectLst/>
                <a:latin typeface="Calibri"/>
                <a:cs typeface="Calibri"/>
              </a:rPr>
              <a:t>programme</a:t>
            </a:r>
            <a:r>
              <a:rPr lang="en-US" sz="1600" b="0" i="0">
                <a:effectLst/>
                <a:latin typeface="Calibri"/>
                <a:cs typeface="Calibri"/>
              </a:rPr>
              <a:t>, around the concept of members supporting each other.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>
                <a:effectLst/>
                <a:latin typeface="Calibri"/>
                <a:cs typeface="Calibri"/>
              </a:rPr>
              <a:t>An </a:t>
            </a:r>
            <a:r>
              <a:rPr lang="en-US" sz="1600" b="1" i="0">
                <a:effectLst/>
                <a:latin typeface="Calibri"/>
                <a:cs typeface="Calibri"/>
              </a:rPr>
              <a:t>intuitive interface </a:t>
            </a:r>
            <a:r>
              <a:rPr lang="en-US" sz="1600" b="0" i="0">
                <a:effectLst/>
                <a:latin typeface="Calibri"/>
                <a:cs typeface="Calibri"/>
              </a:rPr>
              <a:t>gathering all necessary </a:t>
            </a:r>
            <a:r>
              <a:rPr lang="en-US" sz="1600" b="1" i="0">
                <a:effectLst/>
                <a:latin typeface="Calibri"/>
                <a:cs typeface="Calibri"/>
              </a:rPr>
              <a:t>support and resources </a:t>
            </a:r>
            <a:r>
              <a:rPr lang="en-US" sz="1600" b="0" i="0">
                <a:effectLst/>
                <a:latin typeface="Calibri"/>
                <a:cs typeface="Calibri"/>
              </a:rPr>
              <a:t>to get the best out of a year-long mentoring </a:t>
            </a:r>
            <a:r>
              <a:rPr lang="en-US" sz="1600" b="0" i="0" err="1">
                <a:effectLst/>
                <a:latin typeface="Calibri"/>
                <a:cs typeface="Calibri"/>
              </a:rPr>
              <a:t>programme</a:t>
            </a:r>
            <a:r>
              <a:rPr lang="en-US" sz="1600" b="0" i="0">
                <a:effectLst/>
                <a:latin typeface="Calibri"/>
                <a:cs typeface="Calibri"/>
              </a:rPr>
              <a:t> experience.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latin typeface="Calibri"/>
                <a:cs typeface="Calibri"/>
              </a:rPr>
              <a:t>A </a:t>
            </a:r>
            <a:r>
              <a:rPr lang="en-US" sz="1600" b="1">
                <a:latin typeface="Calibri"/>
                <a:cs typeface="Calibri"/>
              </a:rPr>
              <a:t>full control </a:t>
            </a:r>
            <a:r>
              <a:rPr lang="en-US" sz="1600">
                <a:latin typeface="Calibri"/>
                <a:cs typeface="Calibri"/>
              </a:rPr>
              <a:t>over the mentorship experience.</a:t>
            </a:r>
            <a:endParaRPr lang="en-US" sz="1600" b="0" i="0">
              <a:effectLst/>
              <a:latin typeface="Calibri"/>
              <a:cs typeface="Calibri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latin typeface="interstateregular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latin typeface="interstateregular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0" i="0">
              <a:solidFill>
                <a:srgbClr val="333333"/>
              </a:solidFill>
              <a:effectLst/>
              <a:latin typeface="interstateregular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800"/>
          </a:p>
        </p:txBody>
      </p:sp>
      <p:sp>
        <p:nvSpPr>
          <p:cNvPr id="3" name="Textplatzhalter 1">
            <a:extLst>
              <a:ext uri="{FF2B5EF4-FFF2-40B4-BE49-F238E27FC236}">
                <a16:creationId xmlns:a16="http://schemas.microsoft.com/office/drawing/2014/main" id="{2CA2D614-EAB4-D7C1-2FAA-F33B3A0A70EE}"/>
              </a:ext>
            </a:extLst>
          </p:cNvPr>
          <p:cNvSpPr txBox="1">
            <a:spLocks/>
          </p:cNvSpPr>
          <p:nvPr/>
        </p:nvSpPr>
        <p:spPr>
          <a:xfrm>
            <a:off x="2511715" y="155870"/>
            <a:ext cx="4120566" cy="65841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>
                <a:solidFill>
                  <a:srgbClr val="AE1022"/>
                </a:solidFill>
                <a:latin typeface="+mj-lt"/>
              </a:rPr>
              <a:t>ESC Mentoring’s key features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B17B74-055A-7E60-6419-F554F957886A}"/>
              </a:ext>
            </a:extLst>
          </p:cNvPr>
          <p:cNvSpPr txBox="1"/>
          <p:nvPr/>
        </p:nvSpPr>
        <p:spPr>
          <a:xfrm>
            <a:off x="269823" y="501734"/>
            <a:ext cx="2241891" cy="658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60F729-15A5-1C45-A7D4-9D3E2FB0563A}"/>
              </a:ext>
            </a:extLst>
          </p:cNvPr>
          <p:cNvSpPr txBox="1"/>
          <p:nvPr/>
        </p:nvSpPr>
        <p:spPr>
          <a:xfrm>
            <a:off x="172386" y="1251739"/>
            <a:ext cx="2953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/>
              <a:t>ESC Mentoring in a nutshell</a:t>
            </a:r>
          </a:p>
        </p:txBody>
      </p:sp>
    </p:spTree>
    <p:extLst>
      <p:ext uri="{BB962C8B-B14F-4D97-AF65-F5344CB8AC3E}">
        <p14:creationId xmlns:p14="http://schemas.microsoft.com/office/powerpoint/2010/main" val="4279342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50F4CB5-957E-7A78-EEC1-5A2C796B182F}"/>
              </a:ext>
            </a:extLst>
          </p:cNvPr>
          <p:cNvSpPr/>
          <p:nvPr/>
        </p:nvSpPr>
        <p:spPr>
          <a:xfrm>
            <a:off x="1686393" y="2157475"/>
            <a:ext cx="2016178" cy="2454768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400" b="1">
                <a:solidFill>
                  <a:schemeClr val="tx1"/>
                </a:solidFill>
              </a:rPr>
              <a:t>Any ESC Professional Member or Silver/Gold Member of an ESC Association</a:t>
            </a:r>
            <a:r>
              <a:rPr lang="en-US" sz="1400">
                <a:solidFill>
                  <a:schemeClr val="tx1"/>
                </a:solidFill>
              </a:rPr>
              <a:t> can sign up as a mentee, regardless of age or training status.</a:t>
            </a:r>
          </a:p>
        </p:txBody>
      </p:sp>
      <p:sp>
        <p:nvSpPr>
          <p:cNvPr id="8" name="Textplatzhalter 1">
            <a:extLst>
              <a:ext uri="{FF2B5EF4-FFF2-40B4-BE49-F238E27FC236}">
                <a16:creationId xmlns:a16="http://schemas.microsoft.com/office/drawing/2014/main" id="{3F595B19-572E-E902-96B6-1A77D41B287E}"/>
              </a:ext>
            </a:extLst>
          </p:cNvPr>
          <p:cNvSpPr txBox="1">
            <a:spLocks/>
          </p:cNvSpPr>
          <p:nvPr/>
        </p:nvSpPr>
        <p:spPr>
          <a:xfrm>
            <a:off x="2511716" y="172527"/>
            <a:ext cx="4120566" cy="65841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400" b="1">
              <a:solidFill>
                <a:srgbClr val="AE1022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E6835F-4457-A8B6-702A-37A0EE627C26}"/>
              </a:ext>
            </a:extLst>
          </p:cNvPr>
          <p:cNvSpPr txBox="1"/>
          <p:nvPr/>
        </p:nvSpPr>
        <p:spPr>
          <a:xfrm>
            <a:off x="540510" y="860182"/>
            <a:ext cx="8062976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en-US" sz="1600" b="0" i="0" dirty="0">
                <a:effectLst/>
                <a:latin typeface="Calibri"/>
                <a:cs typeface="Calibri"/>
              </a:rPr>
              <a:t>ESC Mentoring is one of the multiple benefits </a:t>
            </a:r>
            <a:r>
              <a:rPr lang="en-US" sz="1600" b="1" i="0" u="sng" dirty="0">
                <a:effectLst/>
                <a:latin typeface="Calibri"/>
                <a:cs typeface="Calibri"/>
              </a:rPr>
              <a:t>exclusively available to paying members </a:t>
            </a:r>
            <a:r>
              <a:rPr lang="en-US" sz="1600" b="1" u="sng" dirty="0">
                <a:latin typeface="Calibri"/>
                <a:cs typeface="Calibri"/>
              </a:rPr>
              <a:t>only</a:t>
            </a:r>
            <a:r>
              <a:rPr lang="en-US" sz="1600" dirty="0">
                <a:latin typeface="Calibri"/>
                <a:cs typeface="Calibri"/>
              </a:rPr>
              <a:t>.</a:t>
            </a:r>
            <a:endParaRPr lang="en-US" b="0" i="0" dirty="0">
              <a:effectLst/>
              <a:latin typeface="Calibri"/>
              <a:cs typeface="Calibri"/>
            </a:endParaRPr>
          </a:p>
        </p:txBody>
      </p:sp>
      <p:sp>
        <p:nvSpPr>
          <p:cNvPr id="3" name="Textplatzhalter 1">
            <a:extLst>
              <a:ext uri="{FF2B5EF4-FFF2-40B4-BE49-F238E27FC236}">
                <a16:creationId xmlns:a16="http://schemas.microsoft.com/office/drawing/2014/main" id="{2CA2D614-EAB4-D7C1-2FAA-F33B3A0A70EE}"/>
              </a:ext>
            </a:extLst>
          </p:cNvPr>
          <p:cNvSpPr txBox="1">
            <a:spLocks/>
          </p:cNvSpPr>
          <p:nvPr/>
        </p:nvSpPr>
        <p:spPr>
          <a:xfrm>
            <a:off x="2511715" y="155870"/>
            <a:ext cx="4120566" cy="65841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>
                <a:solidFill>
                  <a:srgbClr val="AE1022"/>
                </a:solidFill>
                <a:latin typeface="+mj-lt"/>
              </a:rPr>
              <a:t>Who can have access 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1969E44-9A88-67FB-2B84-248E4F1ECAFE}"/>
              </a:ext>
            </a:extLst>
          </p:cNvPr>
          <p:cNvSpPr/>
          <p:nvPr/>
        </p:nvSpPr>
        <p:spPr>
          <a:xfrm>
            <a:off x="2098623" y="1821177"/>
            <a:ext cx="1191718" cy="60274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Mentees</a:t>
            </a:r>
          </a:p>
        </p:txBody>
      </p:sp>
      <p:pic>
        <p:nvPicPr>
          <p:cNvPr id="12" name="Graphic 11" descr="Man with solid fill">
            <a:extLst>
              <a:ext uri="{FF2B5EF4-FFF2-40B4-BE49-F238E27FC236}">
                <a16:creationId xmlns:a16="http://schemas.microsoft.com/office/drawing/2014/main" id="{8C2B64C2-8464-41C0-AE8C-9B96D88AE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34302" y="1209044"/>
            <a:ext cx="642272" cy="642272"/>
          </a:xfrm>
          <a:prstGeom prst="rect">
            <a:avLst/>
          </a:prstGeom>
        </p:spPr>
      </p:pic>
      <p:pic>
        <p:nvPicPr>
          <p:cNvPr id="15" name="Graphic 14" descr="Man outline">
            <a:extLst>
              <a:ext uri="{FF2B5EF4-FFF2-40B4-BE49-F238E27FC236}">
                <a16:creationId xmlns:a16="http://schemas.microsoft.com/office/drawing/2014/main" id="{E897F661-7012-CE6A-9DDF-8150047D09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93111" y="1244634"/>
            <a:ext cx="602742" cy="602742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743F917-9FE9-DA1C-EFB3-E5F1B64BE3D5}"/>
              </a:ext>
            </a:extLst>
          </p:cNvPr>
          <p:cNvSpPr/>
          <p:nvPr/>
        </p:nvSpPr>
        <p:spPr>
          <a:xfrm>
            <a:off x="5247349" y="2157475"/>
            <a:ext cx="2016178" cy="2454768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algn="ctr"/>
            <a:endParaRPr lang="en-US" sz="1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algn="ctr"/>
            <a:endParaRPr lang="en-US" sz="1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200" dirty="0">
                <a:solidFill>
                  <a:schemeClr val="tx1"/>
                </a:solidFill>
              </a:rPr>
              <a:t>To become a mentor, you need to be </a:t>
            </a:r>
            <a:r>
              <a:rPr lang="en-US" sz="1200" b="1" dirty="0">
                <a:solidFill>
                  <a:schemeClr val="tx1"/>
                </a:solidFill>
              </a:rPr>
              <a:t>an ESC Professional or Silver/Gold Member of an ESC Association</a:t>
            </a:r>
            <a:r>
              <a:rPr lang="en-US" sz="1200" dirty="0">
                <a:solidFill>
                  <a:schemeClr val="tx1"/>
                </a:solidFill>
              </a:rPr>
              <a:t>. We especially encourage </a:t>
            </a:r>
            <a:r>
              <a:rPr lang="en-US" sz="1500" b="1" dirty="0">
                <a:solidFill>
                  <a:schemeClr val="tx1"/>
                </a:solidFill>
              </a:rPr>
              <a:t>Fellows and Emeritus Fellows to join as mentors</a:t>
            </a:r>
            <a:r>
              <a:rPr lang="en-US" sz="1500" dirty="0">
                <a:solidFill>
                  <a:schemeClr val="tx1"/>
                </a:solidFill>
              </a:rPr>
              <a:t>. </a:t>
            </a:r>
            <a:r>
              <a:rPr lang="en-US" sz="1200" dirty="0">
                <a:solidFill>
                  <a:schemeClr val="tx1"/>
                </a:solidFill>
              </a:rPr>
              <a:t>A mentor can also be a mentee if desired.</a:t>
            </a:r>
            <a:endParaRPr lang="en-US" sz="1200" b="0" i="0" dirty="0">
              <a:solidFill>
                <a:schemeClr val="tx1"/>
              </a:solidFill>
              <a:effectLst/>
              <a:latin typeface="interstateregular"/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285FB40-0B14-AF41-50A4-DA4F80DE55DD}"/>
              </a:ext>
            </a:extLst>
          </p:cNvPr>
          <p:cNvSpPr/>
          <p:nvPr/>
        </p:nvSpPr>
        <p:spPr>
          <a:xfrm>
            <a:off x="5673774" y="1821176"/>
            <a:ext cx="1191718" cy="64227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Mentors</a:t>
            </a:r>
          </a:p>
        </p:txBody>
      </p:sp>
    </p:spTree>
    <p:extLst>
      <p:ext uri="{BB962C8B-B14F-4D97-AF65-F5344CB8AC3E}">
        <p14:creationId xmlns:p14="http://schemas.microsoft.com/office/powerpoint/2010/main" val="1768909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A13A5C80-DF1F-44A3-8AE7-B7885F5863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3608" y="2021074"/>
            <a:ext cx="8044982" cy="1289342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sz="3200" dirty="0"/>
              <a:t>2) How the platform works</a:t>
            </a:r>
          </a:p>
        </p:txBody>
      </p:sp>
    </p:spTree>
    <p:extLst>
      <p:ext uri="{BB962C8B-B14F-4D97-AF65-F5344CB8AC3E}">
        <p14:creationId xmlns:p14="http://schemas.microsoft.com/office/powerpoint/2010/main" val="370482346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1">
            <a:extLst>
              <a:ext uri="{FF2B5EF4-FFF2-40B4-BE49-F238E27FC236}">
                <a16:creationId xmlns:a16="http://schemas.microsoft.com/office/drawing/2014/main" id="{3F595B19-572E-E902-96B6-1A77D41B287E}"/>
              </a:ext>
            </a:extLst>
          </p:cNvPr>
          <p:cNvSpPr txBox="1">
            <a:spLocks/>
          </p:cNvSpPr>
          <p:nvPr/>
        </p:nvSpPr>
        <p:spPr>
          <a:xfrm>
            <a:off x="2511716" y="172527"/>
            <a:ext cx="4120566" cy="65841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400" b="1">
              <a:solidFill>
                <a:srgbClr val="AE1022"/>
              </a:solidFill>
              <a:latin typeface="+mj-lt"/>
            </a:endParaRPr>
          </a:p>
        </p:txBody>
      </p:sp>
      <p:sp>
        <p:nvSpPr>
          <p:cNvPr id="3" name="Textplatzhalter 1">
            <a:extLst>
              <a:ext uri="{FF2B5EF4-FFF2-40B4-BE49-F238E27FC236}">
                <a16:creationId xmlns:a16="http://schemas.microsoft.com/office/drawing/2014/main" id="{2CA2D614-EAB4-D7C1-2FAA-F33B3A0A70EE}"/>
              </a:ext>
            </a:extLst>
          </p:cNvPr>
          <p:cNvSpPr txBox="1">
            <a:spLocks/>
          </p:cNvSpPr>
          <p:nvPr/>
        </p:nvSpPr>
        <p:spPr>
          <a:xfrm>
            <a:off x="1837067" y="257736"/>
            <a:ext cx="5469862" cy="65841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>
                <a:solidFill>
                  <a:srgbClr val="AE1022"/>
                </a:solidFill>
                <a:latin typeface="+mj-lt"/>
              </a:rPr>
              <a:t>What is ESC Mentoring’s user journey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0BD63E-BC1E-9193-743D-E46E24F2FA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553"/>
          <a:stretch/>
        </p:blipFill>
        <p:spPr>
          <a:xfrm>
            <a:off x="1837067" y="1473639"/>
            <a:ext cx="5469862" cy="3239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D2BCBB-97B8-8AE5-5663-0ADFD0F24CF4}"/>
              </a:ext>
            </a:extLst>
          </p:cNvPr>
          <p:cNvSpPr txBox="1"/>
          <p:nvPr/>
        </p:nvSpPr>
        <p:spPr>
          <a:xfrm>
            <a:off x="2229785" y="815224"/>
            <a:ext cx="4684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b="1"/>
              <a:t>Dedicated webpage on Escardio.org</a:t>
            </a:r>
            <a:r>
              <a:rPr lang="en-US"/>
              <a:t> </a:t>
            </a:r>
          </a:p>
          <a:p>
            <a:pPr algn="ctr"/>
            <a:r>
              <a:rPr lang="en-US" sz="1400" i="1">
                <a:hlinkClick r:id="rId3"/>
              </a:rPr>
              <a:t>ESC Mentoring (escardio.org)</a:t>
            </a:r>
            <a:r>
              <a:rPr lang="en-US" sz="1400" i="1"/>
              <a:t> </a:t>
            </a:r>
            <a:endParaRPr lang="en-US" i="1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44328C7-5269-AACE-9D66-E37289F9B800}"/>
              </a:ext>
            </a:extLst>
          </p:cNvPr>
          <p:cNvCxnSpPr/>
          <p:nvPr/>
        </p:nvCxnSpPr>
        <p:spPr>
          <a:xfrm>
            <a:off x="1491521" y="3432748"/>
            <a:ext cx="1993692" cy="1041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9C513CB-5EF7-3486-AAAF-55A2EF52E635}"/>
              </a:ext>
            </a:extLst>
          </p:cNvPr>
          <p:cNvSpPr txBox="1"/>
          <p:nvPr/>
        </p:nvSpPr>
        <p:spPr>
          <a:xfrm>
            <a:off x="199831" y="2694084"/>
            <a:ext cx="1386590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Sign up button to access </a:t>
            </a:r>
          </a:p>
          <a:p>
            <a:pPr algn="ctr"/>
            <a:r>
              <a:rPr lang="en-US" sz="1400" b="1" dirty="0"/>
              <a:t>‘ESC Mentoring’ </a:t>
            </a:r>
          </a:p>
        </p:txBody>
      </p:sp>
    </p:spTree>
    <p:extLst>
      <p:ext uri="{BB962C8B-B14F-4D97-AF65-F5344CB8AC3E}">
        <p14:creationId xmlns:p14="http://schemas.microsoft.com/office/powerpoint/2010/main" val="4225456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D382667-54FA-6D09-A022-BA3A7A014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424" y="1234246"/>
            <a:ext cx="2729147" cy="37893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platzhalter 1">
            <a:extLst>
              <a:ext uri="{FF2B5EF4-FFF2-40B4-BE49-F238E27FC236}">
                <a16:creationId xmlns:a16="http://schemas.microsoft.com/office/drawing/2014/main" id="{3F595B19-572E-E902-96B6-1A77D41B287E}"/>
              </a:ext>
            </a:extLst>
          </p:cNvPr>
          <p:cNvSpPr txBox="1">
            <a:spLocks/>
          </p:cNvSpPr>
          <p:nvPr/>
        </p:nvSpPr>
        <p:spPr>
          <a:xfrm>
            <a:off x="2511716" y="172527"/>
            <a:ext cx="4120566" cy="65841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400" b="1">
              <a:solidFill>
                <a:srgbClr val="AE1022"/>
              </a:solidFill>
              <a:latin typeface="+mj-lt"/>
            </a:endParaRPr>
          </a:p>
        </p:txBody>
      </p:sp>
      <p:sp>
        <p:nvSpPr>
          <p:cNvPr id="3" name="Textplatzhalter 1">
            <a:extLst>
              <a:ext uri="{FF2B5EF4-FFF2-40B4-BE49-F238E27FC236}">
                <a16:creationId xmlns:a16="http://schemas.microsoft.com/office/drawing/2014/main" id="{2CA2D614-EAB4-D7C1-2FAA-F33B3A0A70EE}"/>
              </a:ext>
            </a:extLst>
          </p:cNvPr>
          <p:cNvSpPr txBox="1">
            <a:spLocks/>
          </p:cNvSpPr>
          <p:nvPr/>
        </p:nvSpPr>
        <p:spPr>
          <a:xfrm>
            <a:off x="1837067" y="257736"/>
            <a:ext cx="5469862" cy="65841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>
                <a:solidFill>
                  <a:srgbClr val="AE1022"/>
                </a:solidFill>
                <a:latin typeface="+mj-lt"/>
              </a:rPr>
              <a:t>What is ESC Mentoring’s user journey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D2BCBB-97B8-8AE5-5663-0ADFD0F24CF4}"/>
              </a:ext>
            </a:extLst>
          </p:cNvPr>
          <p:cNvSpPr txBox="1"/>
          <p:nvPr/>
        </p:nvSpPr>
        <p:spPr>
          <a:xfrm>
            <a:off x="2229785" y="815224"/>
            <a:ext cx="4684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b="1"/>
              <a:t>Single Sign-On (SSO) system</a:t>
            </a:r>
            <a:endParaRPr lang="en-US" b="1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44328C7-5269-AACE-9D66-E37289F9B800}"/>
              </a:ext>
            </a:extLst>
          </p:cNvPr>
          <p:cNvCxnSpPr>
            <a:cxnSpLocks/>
          </p:cNvCxnSpPr>
          <p:nvPr/>
        </p:nvCxnSpPr>
        <p:spPr>
          <a:xfrm>
            <a:off x="2068643" y="2863121"/>
            <a:ext cx="1304144" cy="569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9C513CB-5EF7-3486-AAAF-55A2EF52E635}"/>
              </a:ext>
            </a:extLst>
          </p:cNvPr>
          <p:cNvSpPr txBox="1"/>
          <p:nvPr/>
        </p:nvSpPr>
        <p:spPr>
          <a:xfrm>
            <a:off x="682053" y="2047753"/>
            <a:ext cx="1386590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Users will be invited to connect to their </a:t>
            </a:r>
            <a:r>
              <a:rPr lang="en-US" sz="1400" b="1" u="sng" dirty="0"/>
              <a:t>My ESC Account </a:t>
            </a:r>
            <a:r>
              <a:rPr lang="en-US" sz="1400" b="1" dirty="0"/>
              <a:t>or to create one</a:t>
            </a:r>
          </a:p>
        </p:txBody>
      </p:sp>
    </p:spTree>
    <p:extLst>
      <p:ext uri="{BB962C8B-B14F-4D97-AF65-F5344CB8AC3E}">
        <p14:creationId xmlns:p14="http://schemas.microsoft.com/office/powerpoint/2010/main" val="2098697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1">
            <a:extLst>
              <a:ext uri="{FF2B5EF4-FFF2-40B4-BE49-F238E27FC236}">
                <a16:creationId xmlns:a16="http://schemas.microsoft.com/office/drawing/2014/main" id="{3F595B19-572E-E902-96B6-1A77D41B287E}"/>
              </a:ext>
            </a:extLst>
          </p:cNvPr>
          <p:cNvSpPr txBox="1">
            <a:spLocks/>
          </p:cNvSpPr>
          <p:nvPr/>
        </p:nvSpPr>
        <p:spPr>
          <a:xfrm>
            <a:off x="2511716" y="172527"/>
            <a:ext cx="4120566" cy="65841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400" b="1">
              <a:solidFill>
                <a:srgbClr val="AE1022"/>
              </a:solidFill>
              <a:latin typeface="+mj-lt"/>
            </a:endParaRPr>
          </a:p>
        </p:txBody>
      </p:sp>
      <p:sp>
        <p:nvSpPr>
          <p:cNvPr id="3" name="Textplatzhalter 1">
            <a:extLst>
              <a:ext uri="{FF2B5EF4-FFF2-40B4-BE49-F238E27FC236}">
                <a16:creationId xmlns:a16="http://schemas.microsoft.com/office/drawing/2014/main" id="{2CA2D614-EAB4-D7C1-2FAA-F33B3A0A70EE}"/>
              </a:ext>
            </a:extLst>
          </p:cNvPr>
          <p:cNvSpPr txBox="1">
            <a:spLocks/>
          </p:cNvSpPr>
          <p:nvPr/>
        </p:nvSpPr>
        <p:spPr>
          <a:xfrm>
            <a:off x="1837067" y="257736"/>
            <a:ext cx="5469862" cy="65841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>
                <a:solidFill>
                  <a:srgbClr val="AE1022"/>
                </a:solidFill>
                <a:latin typeface="+mj-lt"/>
              </a:rPr>
              <a:t>What is ESC Mentoring’s user journey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D2BCBB-97B8-8AE5-5663-0ADFD0F24CF4}"/>
              </a:ext>
            </a:extLst>
          </p:cNvPr>
          <p:cNvSpPr txBox="1"/>
          <p:nvPr/>
        </p:nvSpPr>
        <p:spPr>
          <a:xfrm>
            <a:off x="2229785" y="815224"/>
            <a:ext cx="4684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/>
              <a:t>ESC Mentoring access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D15D8C-8BAB-85B1-D9B4-59DFBDE0191A}"/>
              </a:ext>
            </a:extLst>
          </p:cNvPr>
          <p:cNvSpPr txBox="1"/>
          <p:nvPr/>
        </p:nvSpPr>
        <p:spPr>
          <a:xfrm>
            <a:off x="5373974" y="1484026"/>
            <a:ext cx="2788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If the user isn’t yet an ESC/Assoc. paying member – </a:t>
            </a:r>
            <a:r>
              <a:rPr lang="en-US" sz="1400" b="1">
                <a:solidFill>
                  <a:schemeClr val="accent1"/>
                </a:solidFill>
              </a:rPr>
              <a:t>Access denied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8B91C0-D6DE-42C6-592B-A013CEF95A84}"/>
              </a:ext>
            </a:extLst>
          </p:cNvPr>
          <p:cNvSpPr txBox="1"/>
          <p:nvPr/>
        </p:nvSpPr>
        <p:spPr>
          <a:xfrm>
            <a:off x="835700" y="1484026"/>
            <a:ext cx="2788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If the user is already an ESC/Assoc. paying member – </a:t>
            </a:r>
            <a:r>
              <a:rPr lang="en-US" sz="1400" b="1">
                <a:solidFill>
                  <a:srgbClr val="00B050"/>
                </a:solidFill>
              </a:rPr>
              <a:t>Access allowed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FE011C-DE08-B78A-FF9A-8E0CAECF5F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486" r="3423" b="2944"/>
          <a:stretch/>
        </p:blipFill>
        <p:spPr>
          <a:xfrm>
            <a:off x="4716127" y="2651490"/>
            <a:ext cx="4103863" cy="18878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344B83AD-0E70-3A56-8515-0044585B3300}"/>
              </a:ext>
            </a:extLst>
          </p:cNvPr>
          <p:cNvSpPr/>
          <p:nvPr/>
        </p:nvSpPr>
        <p:spPr>
          <a:xfrm>
            <a:off x="6693108" y="2007246"/>
            <a:ext cx="142407" cy="523220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D4E77BF2-6FC0-026F-D067-3DEF58552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50" y="2651489"/>
            <a:ext cx="4215924" cy="18878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326876B5-1A13-108A-63A4-41CE238AF993}"/>
              </a:ext>
            </a:extLst>
          </p:cNvPr>
          <p:cNvSpPr/>
          <p:nvPr/>
        </p:nvSpPr>
        <p:spPr>
          <a:xfrm>
            <a:off x="2158581" y="2007246"/>
            <a:ext cx="142407" cy="52322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53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1">
            <a:extLst>
              <a:ext uri="{FF2B5EF4-FFF2-40B4-BE49-F238E27FC236}">
                <a16:creationId xmlns:a16="http://schemas.microsoft.com/office/drawing/2014/main" id="{3F595B19-572E-E902-96B6-1A77D41B287E}"/>
              </a:ext>
            </a:extLst>
          </p:cNvPr>
          <p:cNvSpPr txBox="1">
            <a:spLocks/>
          </p:cNvSpPr>
          <p:nvPr/>
        </p:nvSpPr>
        <p:spPr>
          <a:xfrm>
            <a:off x="2511716" y="172527"/>
            <a:ext cx="4120566" cy="65841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400" b="1">
              <a:solidFill>
                <a:srgbClr val="AE1022"/>
              </a:solidFill>
              <a:latin typeface="+mj-lt"/>
            </a:endParaRPr>
          </a:p>
        </p:txBody>
      </p:sp>
      <p:sp>
        <p:nvSpPr>
          <p:cNvPr id="3" name="Textplatzhalter 1">
            <a:extLst>
              <a:ext uri="{FF2B5EF4-FFF2-40B4-BE49-F238E27FC236}">
                <a16:creationId xmlns:a16="http://schemas.microsoft.com/office/drawing/2014/main" id="{2CA2D614-EAB4-D7C1-2FAA-F33B3A0A70EE}"/>
              </a:ext>
            </a:extLst>
          </p:cNvPr>
          <p:cNvSpPr txBox="1">
            <a:spLocks/>
          </p:cNvSpPr>
          <p:nvPr/>
        </p:nvSpPr>
        <p:spPr>
          <a:xfrm>
            <a:off x="1658312" y="207237"/>
            <a:ext cx="5469862" cy="65841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dirty="0">
                <a:solidFill>
                  <a:srgbClr val="AE1022"/>
                </a:solidFill>
                <a:latin typeface="+mj-lt"/>
              </a:rPr>
              <a:t>What is ESC Mentoring’s user journey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D2BCBB-97B8-8AE5-5663-0ADFD0F24CF4}"/>
              </a:ext>
            </a:extLst>
          </p:cNvPr>
          <p:cNvSpPr txBox="1"/>
          <p:nvPr/>
        </p:nvSpPr>
        <p:spPr>
          <a:xfrm>
            <a:off x="2015826" y="795700"/>
            <a:ext cx="4684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/>
              <a:t>ESC Mentoring – Profile creation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8B91C0-D6DE-42C6-592B-A013CEF95A84}"/>
              </a:ext>
            </a:extLst>
          </p:cNvPr>
          <p:cNvSpPr txBox="1"/>
          <p:nvPr/>
        </p:nvSpPr>
        <p:spPr>
          <a:xfrm>
            <a:off x="998477" y="1578069"/>
            <a:ext cx="2788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/>
              <a:t>Step 1</a:t>
            </a:r>
            <a:r>
              <a:rPr lang="en-US" sz="1400" dirty="0"/>
              <a:t>: General information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7EFB424B-5EC0-5598-DD29-A9303053D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5" y="2131738"/>
            <a:ext cx="3946755" cy="16586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3A154E-3698-31C0-8E68-BB7221EFE4A9}"/>
              </a:ext>
            </a:extLst>
          </p:cNvPr>
          <p:cNvSpPr txBox="1"/>
          <p:nvPr/>
        </p:nvSpPr>
        <p:spPr>
          <a:xfrm>
            <a:off x="5043761" y="1578069"/>
            <a:ext cx="2788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/>
              <a:t>Step 2:</a:t>
            </a:r>
            <a:r>
              <a:rPr lang="en-US" sz="2000" dirty="0"/>
              <a:t> </a:t>
            </a:r>
            <a:r>
              <a:rPr lang="en-US" sz="1400" dirty="0"/>
              <a:t>Mentoring preferences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B9BE0E8-1736-29B4-7D3E-DA066339F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69" y="2131739"/>
            <a:ext cx="3946755" cy="16586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F34290A-1A28-0D56-DB0E-5C8DA7D4585F}"/>
              </a:ext>
            </a:extLst>
          </p:cNvPr>
          <p:cNvCxnSpPr/>
          <p:nvPr/>
        </p:nvCxnSpPr>
        <p:spPr>
          <a:xfrm>
            <a:off x="4351994" y="1354411"/>
            <a:ext cx="0" cy="31075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904841"/>
      </p:ext>
    </p:extLst>
  </p:cSld>
  <p:clrMapOvr>
    <a:masterClrMapping/>
  </p:clrMapOvr>
</p:sld>
</file>

<file path=ppt/theme/theme1.xml><?xml version="1.0" encoding="utf-8"?>
<a:theme xmlns:a="http://schemas.openxmlformats.org/drawingml/2006/main" name="ESC_PPT_Light_220817-16-9">
  <a:themeElements>
    <a:clrScheme name="ESC // branding 2017">
      <a:dk1>
        <a:sysClr val="windowText" lastClr="000000"/>
      </a:dk1>
      <a:lt1>
        <a:sysClr val="window" lastClr="FFFFFF"/>
      </a:lt1>
      <a:dk2>
        <a:srgbClr val="595959"/>
      </a:dk2>
      <a:lt2>
        <a:srgbClr val="F2F2F2"/>
      </a:lt2>
      <a:accent1>
        <a:srgbClr val="AE1022"/>
      </a:accent1>
      <a:accent2>
        <a:srgbClr val="552682"/>
      </a:accent2>
      <a:accent3>
        <a:srgbClr val="00ABAA"/>
      </a:accent3>
      <a:accent4>
        <a:srgbClr val="005694"/>
      </a:accent4>
      <a:accent5>
        <a:srgbClr val="FBB800"/>
      </a:accent5>
      <a:accent6>
        <a:srgbClr val="EF7918"/>
      </a:accent6>
      <a:hlink>
        <a:srgbClr val="F8B836"/>
      </a:hlink>
      <a:folHlink>
        <a:srgbClr val="F583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C_PPT_test.potx" id="{1687555B-65AB-4D82-8D9C-8D2E31071EBB}" vid="{8FEEAFF8-4BB7-41EA-A67C-3F05A7C446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A4C138A748CC4F847B947C84A61F50" ma:contentTypeVersion="14" ma:contentTypeDescription="Crée un document." ma:contentTypeScope="" ma:versionID="2fadb2ddba77311bea8a7c2c518e2930">
  <xsd:schema xmlns:xsd="http://www.w3.org/2001/XMLSchema" xmlns:xs="http://www.w3.org/2001/XMLSchema" xmlns:p="http://schemas.microsoft.com/office/2006/metadata/properties" xmlns:ns3="88ae20d3-4695-41f9-8b8e-94df6effbed1" xmlns:ns4="4605a48c-ee54-4b3c-941c-bfd9b88c8b6c" targetNamespace="http://schemas.microsoft.com/office/2006/metadata/properties" ma:root="true" ma:fieldsID="a1f34199e60b9477d55319d75a98a1e8" ns3:_="" ns4:_="">
    <xsd:import namespace="88ae20d3-4695-41f9-8b8e-94df6effbed1"/>
    <xsd:import namespace="4605a48c-ee54-4b3c-941c-bfd9b88c8b6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_activity" minOccurs="0"/>
                <xsd:element ref="ns4:MediaServiceObjectDetectorVersions" minOccurs="0"/>
                <xsd:element ref="ns4:MediaServiceDateTaken" minOccurs="0"/>
                <xsd:element ref="ns4:MediaServiceSystemTags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MediaServiceSearchPropertie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ae20d3-4695-41f9-8b8e-94df6effbed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05a48c-ee54-4b3c-941c-bfd9b88c8b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605a48c-ee54-4b3c-941c-bfd9b88c8b6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BDE487-4CAB-41CF-9ABA-075A6D8F9654}">
  <ds:schemaRefs>
    <ds:schemaRef ds:uri="4605a48c-ee54-4b3c-941c-bfd9b88c8b6c"/>
    <ds:schemaRef ds:uri="88ae20d3-4695-41f9-8b8e-94df6effbed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570B808-FF59-4414-BC25-15E990E91B5C}">
  <ds:schemaRefs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4605a48c-ee54-4b3c-941c-bfd9b88c8b6c"/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88ae20d3-4695-41f9-8b8e-94df6effbed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E89A4F7-5724-49F7-A66B-6605ED77C8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ESC_PPT_Light_220817-16-9</Template>
  <TotalTime>1789</TotalTime>
  <Words>371</Words>
  <Application>Microsoft Office PowerPoint</Application>
  <PresentationFormat>On-screen Show (16:9)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interstateregular</vt:lpstr>
      <vt:lpstr>Verdana</vt:lpstr>
      <vt:lpstr>Wingdings</vt:lpstr>
      <vt:lpstr>ESC_PPT_Light_220817-16-9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iris_chapuis</dc:creator>
  <cp:lastModifiedBy>Manos Mantzouranis</cp:lastModifiedBy>
  <cp:revision>170</cp:revision>
  <cp:lastPrinted>2022-12-06T17:23:23Z</cp:lastPrinted>
  <dcterms:created xsi:type="dcterms:W3CDTF">2018-03-30T09:04:58Z</dcterms:created>
  <dcterms:modified xsi:type="dcterms:W3CDTF">2024-10-16T17:34:39Z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0x01010036A4C138A748CC4F847B947C84A61F50</vt:lpwstr>
  </property>
</Properties>
</file>