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6809-461F-4EAC-978D-279313E1FC06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3371-4F2A-4A86-BADB-30282C51C7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0</Words>
  <Application>Microsoft Office PowerPoint</Application>
  <PresentationFormat>Προβολή στην οθόνη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8</cp:revision>
  <dcterms:created xsi:type="dcterms:W3CDTF">2023-01-13T01:14:32Z</dcterms:created>
  <dcterms:modified xsi:type="dcterms:W3CDTF">2024-09-09T13:33:34Z</dcterms:modified>
</cp:coreProperties>
</file>