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93E7-7F8F-460A-9CA1-395BEEF5A3E7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386D-793B-40CC-9D0E-C1852BC8AA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93E7-7F8F-460A-9CA1-395BEEF5A3E7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386D-793B-40CC-9D0E-C1852BC8AA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93E7-7F8F-460A-9CA1-395BEEF5A3E7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386D-793B-40CC-9D0E-C1852BC8AA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93E7-7F8F-460A-9CA1-395BEEF5A3E7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386D-793B-40CC-9D0E-C1852BC8AA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93E7-7F8F-460A-9CA1-395BEEF5A3E7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386D-793B-40CC-9D0E-C1852BC8AA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93E7-7F8F-460A-9CA1-395BEEF5A3E7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386D-793B-40CC-9D0E-C1852BC8AA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93E7-7F8F-460A-9CA1-395BEEF5A3E7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386D-793B-40CC-9D0E-C1852BC8AA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93E7-7F8F-460A-9CA1-395BEEF5A3E7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386D-793B-40CC-9D0E-C1852BC8AA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93E7-7F8F-460A-9CA1-395BEEF5A3E7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386D-793B-40CC-9D0E-C1852BC8AA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93E7-7F8F-460A-9CA1-395BEEF5A3E7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386D-793B-40CC-9D0E-C1852BC8AA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93E7-7F8F-460A-9CA1-395BEEF5A3E7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E386D-793B-40CC-9D0E-C1852BC8AAE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193E7-7F8F-460A-9CA1-395BEEF5A3E7}" type="datetimeFigureOut">
              <a:rPr lang="el-GR" smtClean="0"/>
              <a:t>29/11/2023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E386D-793B-40CC-9D0E-C1852BC8AAE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720x540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Προβολή στην οθόνη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Διαφάνεια 1</vt:lpstr>
      <vt:lpstr>Διαφάνεια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</cp:revision>
  <dcterms:created xsi:type="dcterms:W3CDTF">2023-11-29T14:09:23Z</dcterms:created>
  <dcterms:modified xsi:type="dcterms:W3CDTF">2023-11-29T14:31:06Z</dcterms:modified>
</cp:coreProperties>
</file>