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ACA9-E54B-49BC-B1A3-DD6B50CDD795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248B8-6835-45F7-9AF8-7F911EEB353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Προβολή στην οθόνη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Διαφάνεια 1</vt:lpstr>
      <vt:lpstr>Διαφάνεια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2023-11-29T14:07:58Z</dcterms:created>
  <dcterms:modified xsi:type="dcterms:W3CDTF">2023-11-29T14:09:16Z</dcterms:modified>
</cp:coreProperties>
</file>