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14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6395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935CB-8C39-4B9C-956C-D2B2DF9FE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FF7F4DA-2E53-4D04-B49E-6D2551105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677E81-F7A5-4A0B-B6DB-97DC6147D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128643-BE36-402E-859B-CA6FEBB8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FF1E0F-7EAF-4189-B1E1-45D39C4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788880-460F-43AC-8711-C1404CEB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6848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A7DEDC-087C-4747-A3AF-F21B8223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B24A234-5DB8-41AE-B52A-61FD1361E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1F8EFB-4DDA-4C37-8C1B-8953B270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0DC349-DEDA-4437-934F-5290F190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702A7B-2701-481F-91D2-8688C057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4477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F0B705B-BFE2-4D58-B8B4-F04EB9247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AC28B0E-1C64-47D2-8145-829BC8E23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86FF63-CA49-4E43-8ACB-569E80B2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C89105-C2B3-449E-88D2-25CA3513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CCFB4F-7F4D-4897-BF3B-24D6B2DF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1188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907D5F-16DC-4356-B39C-93E9AAEDB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18D232A-E51F-406D-AD61-D63731F5B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C285ED-C253-4D6F-9EC1-F7FBAC79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0F340B-F1D6-4E01-891B-FDA1F2E9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73A958-C190-4507-89B6-F91BEE568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4585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5E7B83-0A54-4B0B-AD4F-CF457B7B3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DF566E-F2C1-4B5C-9666-77A3EDB6E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E0403D-9A97-4D0B-AD34-37F7068A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4B2D5F-5DF3-4300-ACF3-F718D95E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350B9E-B238-4F91-B6AF-3382A67D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9583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1BDFC9-C9A3-4540-8878-2A0F0A2A1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477B07-FD05-4ACD-A689-A4C5CE277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48FA82-34BD-438D-B229-18F094CB7D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9B7461-F8AA-4A32-8D68-DF720A2B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21FE2B-E774-4194-89E4-149E691C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904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5216A3-B900-4D89-BD20-410A9D7A0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EDD45E-16B1-4124-8B8B-CE11DE90E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122D62-9D73-4F3A-8F7B-45748C94E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F0C59F-F750-4CC6-BE2D-DE1B05B2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ECC72B3-AE58-4D49-8542-8FBED1A2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06EBC3-F961-4947-89A4-E1361B168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6843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73A11A-D853-412F-8B13-51685845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D292E6-9FC1-4B7E-9E3E-E9B965954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3B97343-0710-45F8-985C-A8D26A514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6C7F387-7884-49D2-9BD6-844D214DA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1AA113C-6333-4850-A0F3-113E872CF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311CE80-0747-442D-B1AD-5418FB25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6C2EF4C-0EDC-4DC3-9F3E-071CC3667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DD2423B-8CFC-4FA3-97F7-3CD1E81B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56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DB2F35-0693-401F-B04F-708FE6112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4E2E427-D026-4FC2-90E6-8352F4B59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049D58B-0AAC-4F16-B102-B0E1C552E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A2602D8-90D0-42B9-BDA9-F5708386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5465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288F434-D07C-46FE-B4FE-3E2E4D4D1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1FEA95D-92A3-4A13-A91B-8AE05FE0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D85E04F-3BD8-420D-80AC-B910D4BF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199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3CB38-943F-4CCE-8E50-6767EC8F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847349-47F0-4872-8901-895ADC0F8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EDAC58-A1B5-41C7-A753-E55F48FDE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F62F34-C8A6-4E84-81AC-33B6AF7113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17/7/2023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6454ECE-8399-4EB8-9739-CDC0296B8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10C13C-D614-460C-BB42-8D297C03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9683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8395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31883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482163-7105-4EA3-A224-FD9E17B17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AA8EEA-80DB-4686-9DB4-4BDA7727D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31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188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0</Words>
  <Application>Microsoft Office PowerPoint</Application>
  <PresentationFormat>Προσαρμογή</PresentationFormat>
  <Paragraphs>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Office Theme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Margarita</dc:creator>
  <cp:lastModifiedBy>User</cp:lastModifiedBy>
  <cp:revision>10</cp:revision>
  <dcterms:created xsi:type="dcterms:W3CDTF">2018-09-26T13:39:59Z</dcterms:created>
  <dcterms:modified xsi:type="dcterms:W3CDTF">2023-07-17T11:49:29Z</dcterms:modified>
</cp:coreProperties>
</file>