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8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06809-461F-4EAC-978D-279313E1FC06}" type="datetimeFigureOut">
              <a:rPr lang="el-GR" smtClean="0"/>
              <a:t>13/1/2023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3371-4F2A-4A86-BADB-30282C51C76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752600"/>
          </a:xfrm>
        </p:spPr>
        <p:txBody>
          <a:bodyPr>
            <a:normAutofit/>
          </a:bodyPr>
          <a:lstStyle/>
          <a:p>
            <a:endParaRPr lang="el-GR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752600"/>
          </a:xfrm>
        </p:spPr>
        <p:txBody>
          <a:bodyPr>
            <a:normAutofit/>
          </a:bodyPr>
          <a:lstStyle/>
          <a:p>
            <a:endParaRPr lang="el-GR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>
            <a:normAutofit/>
          </a:bodyPr>
          <a:lstStyle/>
          <a:p>
            <a:endParaRPr lang="el-GR" sz="2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1752600"/>
          </a:xfrm>
        </p:spPr>
        <p:txBody>
          <a:bodyPr>
            <a:normAutofit/>
          </a:bodyPr>
          <a:lstStyle/>
          <a:p>
            <a:endParaRPr lang="el-GR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0</Words>
  <Application>Microsoft Office PowerPoint</Application>
  <PresentationFormat>Προβολή στην οθόνη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3</cp:revision>
  <dcterms:created xsi:type="dcterms:W3CDTF">2023-01-13T01:14:32Z</dcterms:created>
  <dcterms:modified xsi:type="dcterms:W3CDTF">2023-01-13T03:00:44Z</dcterms:modified>
</cp:coreProperties>
</file>