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92" d="100"/>
          <a:sy n="92" d="100"/>
        </p:scale>
        <p:origin x="-360" y="-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34639530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FD935CB-8C39-4B9C-956C-D2B2DF9FE4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EFF7F4DA-2E53-4D04-B49E-6D255110543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ED677E81-F7A5-4A0B-B6DB-97DC6147D5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59128643-BE36-402E-859B-CA6FEBB8DD6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93087BF-9F3B-40EC-BF8D-765D04BA7C98}" type="datetimeFigureOut">
              <a:rPr lang="el-GR" smtClean="0"/>
              <a:pPr/>
              <a:t>13/1/2023</a:t>
            </a:fld>
            <a:endParaRPr lang="el-G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02FF1E0F-7EAF-4189-B1E1-45D39C48F3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l-G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69788880-460F-43AC-8711-C1404CEB99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256B13F-2562-4F6B-B663-869918A92A94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15684821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BA7DEDC-087C-4747-A3AF-F21B822391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0B24A234-5DB8-41AE-B52A-61FD1361E80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51F8EFB-4DDA-4C37-8C1B-8953B2702BB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93087BF-9F3B-40EC-BF8D-765D04BA7C98}" type="datetimeFigureOut">
              <a:rPr lang="el-GR" smtClean="0"/>
              <a:pPr/>
              <a:t>13/1/2023</a:t>
            </a:fld>
            <a:endParaRPr lang="el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E0DC349-DEDA-4437-934F-5290F19063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l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3702A7B-2701-481F-91D2-8688C057E5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256B13F-2562-4F6B-B663-869918A92A94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28444777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4F0B705B-BFE2-4D58-B8B4-F04EB9247B0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1AC28B0E-1C64-47D2-8145-829BC8E236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886FF63-CA49-4E43-8ACB-569E80B29B3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93087BF-9F3B-40EC-BF8D-765D04BA7C98}" type="datetimeFigureOut">
              <a:rPr lang="el-GR" smtClean="0"/>
              <a:pPr/>
              <a:t>13/1/2023</a:t>
            </a:fld>
            <a:endParaRPr lang="el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2C89105-C2B3-449E-88D2-25CA35131D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l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7CCFB4F-7F4D-4897-BF3B-24D6B2DFDD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256B13F-2562-4F6B-B663-869918A92A94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38118832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3907D5F-16DC-4356-B39C-93E9AAEDBC5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618D232A-E51F-406D-AD61-D63731F5BEB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l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6C285ED-C253-4D6F-9EC1-F7FBAC79683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93087BF-9F3B-40EC-BF8D-765D04BA7C98}" type="datetimeFigureOut">
              <a:rPr lang="el-GR" smtClean="0"/>
              <a:pPr/>
              <a:t>13/1/2023</a:t>
            </a:fld>
            <a:endParaRPr lang="el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50F340B-F1D6-4E01-891B-FDA1F2E92B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l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773A958-C190-4507-89B6-F91BEE568E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256B13F-2562-4F6B-B663-869918A92A94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16458522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05E7B83-0A54-4B0B-AD4F-CF457B7B3D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EDF566E-F2C1-4B5C-9666-77A3EDB6E3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6E0403D-9A97-4D0B-AD34-37F7068A609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93087BF-9F3B-40EC-BF8D-765D04BA7C98}" type="datetimeFigureOut">
              <a:rPr lang="el-GR" smtClean="0"/>
              <a:pPr/>
              <a:t>13/1/2023</a:t>
            </a:fld>
            <a:endParaRPr lang="el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14B2D5F-5DF3-4300-ACF3-F718D95E11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l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7350B9E-B238-4F91-B6AF-3382A67DC7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256B13F-2562-4F6B-B663-869918A92A94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41958370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51BDFC9-C9A3-4540-8878-2A0F0A2A1B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B9477B07-FD05-4ACD-A689-A4C5CE2771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048FA82-34BD-438D-B229-18F094CB7D1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93087BF-9F3B-40EC-BF8D-765D04BA7C98}" type="datetimeFigureOut">
              <a:rPr lang="el-GR" smtClean="0"/>
              <a:pPr/>
              <a:t>13/1/2023</a:t>
            </a:fld>
            <a:endParaRPr lang="el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19B7461-F8AA-4A32-8D68-DF720A2BC3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l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B21FE2B-E774-4194-89E4-149E691C09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256B13F-2562-4F6B-B663-869918A92A94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22904007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45216A3-B900-4D89-BD20-410A9D7A05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AEDD45E-16B1-4124-8B8B-CE11DE90E5F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AD122D62-9D73-4F3A-8F7B-45748C94E0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66F0C59F-F750-4CC6-BE2D-DE1B05B274D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93087BF-9F3B-40EC-BF8D-765D04BA7C98}" type="datetimeFigureOut">
              <a:rPr lang="el-GR" smtClean="0"/>
              <a:pPr/>
              <a:t>13/1/2023</a:t>
            </a:fld>
            <a:endParaRPr lang="el-G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8ECC72B3-AE58-4D49-8542-8FBED1A222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l-G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6106EBC3-F961-4947-89A4-E1361B1689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256B13F-2562-4F6B-B663-869918A92A94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27684348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F73A11A-D853-412F-8B13-51685845D1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6DD292E6-9FC1-4B7E-9E3E-E9B965954B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53B97343-0710-45F8-985C-A8D26A514E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86C7F387-7884-49D2-9BD6-844D214DABA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51AA113C-6333-4850-A0F3-113E872CF21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5311CE80-0747-442D-B1AD-5418FB25C7C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93087BF-9F3B-40EC-BF8D-765D04BA7C98}" type="datetimeFigureOut">
              <a:rPr lang="el-GR" smtClean="0"/>
              <a:pPr/>
              <a:t>13/1/2023</a:t>
            </a:fld>
            <a:endParaRPr lang="el-GR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26C2EF4C-0EDC-4DC3-9F3E-071CC36672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l-GR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BDD2423B-8CFC-4FA3-97F7-3CD1E81B02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256B13F-2562-4F6B-B663-869918A92A94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656480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CDB2F35-0693-401F-B04F-708FE6112A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94E2E427-D026-4FC2-90E6-8352F4B5960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93087BF-9F3B-40EC-BF8D-765D04BA7C98}" type="datetimeFigureOut">
              <a:rPr lang="el-GR" smtClean="0"/>
              <a:pPr/>
              <a:t>13/1/2023</a:t>
            </a:fld>
            <a:endParaRPr lang="el-G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D049D58B-0AAC-4F16-B102-B0E1C552E6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l-G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EA2602D8-90D0-42B9-BDA9-F5708386F8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256B13F-2562-4F6B-B663-869918A92A94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6546587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8288F434-D07C-46FE-B4FE-3E2E4D4D1B4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93087BF-9F3B-40EC-BF8D-765D04BA7C98}" type="datetimeFigureOut">
              <a:rPr lang="el-GR" smtClean="0"/>
              <a:pPr/>
              <a:t>13/1/2023</a:t>
            </a:fld>
            <a:endParaRPr lang="el-G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E1FEA95D-92A3-4A13-A91B-8AE05FE097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l-GR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9D85E04F-3BD8-420D-80AC-B910D4BF1D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256B13F-2562-4F6B-B663-869918A92A94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17199405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643CB38-943F-4CCE-8E50-6767EC8FE4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D847349-47F0-4872-8901-895ADC0F8F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39EDAC58-A1B5-41C7-A753-E55F48FDE7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F2F62F34-C8A6-4E84-81AC-33B6AF7113E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93087BF-9F3B-40EC-BF8D-765D04BA7C98}" type="datetimeFigureOut">
              <a:rPr lang="el-GR" smtClean="0"/>
              <a:pPr/>
              <a:t>13/1/2023</a:t>
            </a:fld>
            <a:endParaRPr lang="el-G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76454ECE-8399-4EB8-9739-CDC0296B88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l-G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3210C13C-D614-460C-BB42-8D297C03FC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256B13F-2562-4F6B-B663-869918A92A94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11968302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5839521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13645319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4482163-7105-4EA3-A224-FD9E17B17C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en-US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DAA8EEA-80DB-4686-9DB4-4BDA7727D8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613150"/>
          </a:xfrm>
        </p:spPr>
        <p:txBody>
          <a:bodyPr/>
          <a:lstStyle/>
          <a:p>
            <a:pPr algn="ctr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xmlns="" val="9318837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4482163-7105-4EA3-A224-FD9E17B17C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en-US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DAA8EEA-80DB-4686-9DB4-4BDA7727D8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613150"/>
          </a:xfrm>
        </p:spPr>
        <p:txBody>
          <a:bodyPr/>
          <a:lstStyle/>
          <a:p>
            <a:pPr algn="ctr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xmlns="" val="9318837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4482163-7105-4EA3-A224-FD9E17B17C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en-US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DAA8EEA-80DB-4686-9DB4-4BDA7727D8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613150"/>
          </a:xfrm>
        </p:spPr>
        <p:txBody>
          <a:bodyPr/>
          <a:lstStyle/>
          <a:p>
            <a:pPr algn="ctr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xmlns="" val="9318837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0</Words>
  <Application>Microsoft Office PowerPoint</Application>
  <PresentationFormat>Προσαρμογή</PresentationFormat>
  <Paragraphs>0</Paragraphs>
  <Slides>4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4</vt:i4>
      </vt:variant>
    </vt:vector>
  </HeadingPairs>
  <TitlesOfParts>
    <vt:vector size="5" baseType="lpstr">
      <vt:lpstr>Office Theme</vt:lpstr>
      <vt:lpstr>Διαφάνεια 1</vt:lpstr>
      <vt:lpstr>Διαφάνεια 2</vt:lpstr>
      <vt:lpstr>Διαφάνεια 3</vt:lpstr>
      <vt:lpstr>Διαφάνεια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Margarita</dc:creator>
  <cp:lastModifiedBy>User</cp:lastModifiedBy>
  <cp:revision>5</cp:revision>
  <dcterms:created xsi:type="dcterms:W3CDTF">2018-09-26T13:39:59Z</dcterms:created>
  <dcterms:modified xsi:type="dcterms:W3CDTF">2023-01-13T03:09:31Z</dcterms:modified>
</cp:coreProperties>
</file>