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5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F6A1-9E6C-EA80-2363-E9941F9DF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D2C91-5283-CFFA-46C5-9FF92326C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invertebrate&#10;&#10;Description automatically generated">
            <a:extLst>
              <a:ext uri="{FF2B5EF4-FFF2-40B4-BE49-F238E27FC236}">
                <a16:creationId xmlns:a16="http://schemas.microsoft.com/office/drawing/2014/main" id="{751A7F24-F69B-A8B9-BA09-4D3BC034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" y="0"/>
            <a:ext cx="9142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F6A1-9E6C-EA80-2363-E9941F9DF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D2C91-5283-CFFA-46C5-9FF92326C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Sideris</dc:creator>
  <cp:lastModifiedBy>Christos Sideris</cp:lastModifiedBy>
  <cp:revision>3</cp:revision>
  <dcterms:created xsi:type="dcterms:W3CDTF">2022-09-30T07:10:03Z</dcterms:created>
  <dcterms:modified xsi:type="dcterms:W3CDTF">2022-10-10T07:39:49Z</dcterms:modified>
</cp:coreProperties>
</file>