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CE1D-EF55-DA5E-3E09-2DC74ECF5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33C71-9A1C-1D0A-4D19-873082946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2364F-863D-10FF-3B6C-B4B8B24A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5D885-B921-5134-930B-E18C6AC5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7FCCE-F315-4B84-EC93-A8E43A6B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3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9924-6253-7D9F-9F04-F9CA53F3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429CF-E921-13D3-B2AC-23C05861A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EF15B-2EA4-C15A-417E-220912BA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87ED-102A-8232-D400-CC984B70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9DD46-51A9-1D8C-9655-F306FD0F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0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1F346-BCEC-B7A3-B279-C2A869960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B2315-A051-F8F8-DB98-9E9AF8E8A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AB152-A871-952C-BEEB-FE368099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4E191-8378-A913-0448-725BFDF9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86ED6-BAC5-D352-0FF9-07F4A4FC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B375-2A9C-7BDE-B62A-5465602C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39C83-0278-B988-43FC-0169D799C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24D90-1589-2E88-870D-4BDED2C1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EE7F3-9578-F7B3-4AF9-F305E828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05E66-0554-35D2-BDD5-C2DAA60D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B9AB-E24C-8875-9626-3D59C941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D6739-0123-6B80-1BAA-DE9B3CEF1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BD15E-9FBF-2D97-A2B5-91A0FEDF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1F868-84C7-B80B-7D06-91416C59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42870-3173-F9DE-CCAE-A5CD8EF4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0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EEDB-ED8C-1AEA-FE3C-ED372DD2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3F8F-24D4-7731-BEC4-9334AD9B1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AC122-5798-3B47-0305-32269F307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6409C-3482-7846-3EEE-FE058EAB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F0961-3DA6-DA5E-C3E3-05B708D4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57137-E33A-313C-90FA-641ABFD5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F867C-8485-FD74-2573-FE0DB9AA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8EF79-0E2B-0C9E-08F1-0E622F6F7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81DA4-6940-8125-5F45-299A6E0FF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59AC9-A86E-42C1-9E48-28CBE8C0F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F01B8-ACFB-19FB-585B-69D845952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12FF2-12EC-51B7-6752-BBDBA6F2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05018-32DF-78FF-C453-EFD8943D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7081E-C6DA-8F82-7E25-E25E2D31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8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8812-07EB-A0C6-E610-7658F662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1B530-BD45-6E00-97FD-3D96F961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DC73D-76AA-44C8-0963-A91AFF43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077FC-5AEF-6C40-8DDB-6CD091E8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8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315DE-D64C-8B77-2216-4F839E7A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CB1B4-091A-7D2E-4CD4-486DD788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CF7CB-3195-675C-3C49-66A7B418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5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FD85-773F-6F0F-5432-B0228B70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3486-ECB4-F28E-01E6-22832F76C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AD8AB-AC11-4087-933A-4EBB5CA9A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453B8-6A42-A47F-CF43-EC88BBB6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FCEBA-13A5-BC64-C038-A6DBD12B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BB935-A5E5-B07B-C21E-E4A9AADC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7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D590-E7BC-58DF-AA82-7A303621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350BF-7369-D4F0-C10C-D56DBAA9C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E02C2-2673-41E8-085B-14F5615C7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A4A82-C3BC-08DA-39FC-255C8FCF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53F5E-331D-058C-484C-2F251D1B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496A0-B82A-5FEC-8F2C-9CE6FB8F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9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329CC-673B-8902-C0AC-A7867092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1E251-388E-9532-25FF-179E21D35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35DB0-600B-6470-27CC-096DD4BCD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6200-FA14-4874-94AE-4729A5CD5665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E3BF3-AFAE-2EC6-5449-2E75C334B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14B42-4543-684F-4813-1FA20AB37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A510-D795-4C54-931E-FB6887874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F6A1-9E6C-EA80-2363-E9941F9DF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D2C91-5283-CFFA-46C5-9FF92326C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, invertebrate&#10;&#10;Description automatically generated">
            <a:extLst>
              <a:ext uri="{FF2B5EF4-FFF2-40B4-BE49-F238E27FC236}">
                <a16:creationId xmlns:a16="http://schemas.microsoft.com/office/drawing/2014/main" id="{7464E4E9-DAB8-0457-F58E-63C1302AD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" y="0"/>
            <a:ext cx="12189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1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F6A1-9E6C-EA80-2363-E9941F9DF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D2C91-5283-CFFA-46C5-9FF92326C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5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Christos Sideris</dc:creator>
  <cp:lastModifiedBy>Christos Sideris</cp:lastModifiedBy>
  <cp:revision>3</cp:revision>
  <dcterms:created xsi:type="dcterms:W3CDTF">2022-09-30T07:10:03Z</dcterms:created>
  <dcterms:modified xsi:type="dcterms:W3CDTF">2022-10-10T08:41:05Z</dcterms:modified>
</cp:coreProperties>
</file>