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639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935CB-8C39-4B9C-956C-D2B2DF9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FF7F4DA-2E53-4D04-B49E-6D25511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677E81-F7A5-4A0B-B6DB-97DC6147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128643-BE36-402E-859B-CA6FEBB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FF1E0F-7EAF-4189-B1E1-45D39C4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788880-460F-43AC-8711-C1404CE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684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7DEDC-087C-4747-A3AF-F21B822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24A234-5DB8-41AE-B52A-61FD1361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1F8EFB-4DDA-4C37-8C1B-8953B27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0DC349-DEDA-4437-934F-5290F19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702A7B-2701-481F-91D2-8688C0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44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0B705B-BFE2-4D58-B8B4-F04EB9247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C28B0E-1C64-47D2-8145-829BC8E2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86FF63-CA49-4E43-8ACB-569E80B2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89105-C2B3-449E-88D2-25CA35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CCFB4F-7F4D-4897-BF3B-24D6B2D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118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C285ED-C253-4D6F-9EC1-F7FBAC79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5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BDFC9-C9A3-4540-8878-2A0F0A2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477B07-FD05-4ACD-A689-A4C5CE27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48FA82-34BD-438D-B229-18F094C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9B7461-F8AA-4A32-8D68-DF720A2B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21FE2B-E774-4194-89E4-149E691C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90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216A3-B900-4D89-BD20-410A9D7A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EDD45E-16B1-4124-8B8B-CE11DE9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122D62-9D73-4F3A-8F7B-45748C94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F0C59F-F750-4CC6-BE2D-DE1B05B2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CC72B3-AE58-4D49-8542-8FBED1A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06EBC3-F961-4947-89A4-E1361B16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84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3A11A-D853-412F-8B13-51685845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D292E6-9FC1-4B7E-9E3E-E9B96595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B97343-0710-45F8-985C-A8D26A5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C7F387-7884-49D2-9BD6-844D214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AA113C-6333-4850-A0F3-113E872C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11CE80-0747-442D-B1AD-5418FB2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C2EF4C-0EDC-4DC3-9F3E-071CC36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D2423B-8CFC-4FA3-97F7-3CD1E81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6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DB2F35-0693-401F-B04F-708FE61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4E2E427-D026-4FC2-90E6-8352F4B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049D58B-0AAC-4F16-B102-B0E1C552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2602D8-90D0-42B9-BDA9-F570838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546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88F434-D07C-46FE-B4FE-3E2E4D4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FEA95D-92A3-4A13-A91B-8AE05FE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D85E04F-3BD8-420D-80AC-B910D4B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199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3CB38-943F-4CCE-8E50-6767EC8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47349-47F0-4872-8901-895ADC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EDAC58-A1B5-41C7-A753-E55F48FD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F62F34-C8A6-4E84-81AC-33B6AF71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11/5/2021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454ECE-8399-4EB8-9739-CDC0296B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0C13C-D614-460C-BB42-8D297C03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968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20596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20596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20596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Προβολή στην οθόνη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Office Theme</vt:lpstr>
      <vt:lpstr>Διαφάνεια 1</vt:lpstr>
      <vt:lpstr>Διαφάνεια 2</vt:lpstr>
      <vt:lpstr>Διαφάνεια 3</vt:lpstr>
      <vt:lpstr>Διαφάνεια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User</cp:lastModifiedBy>
  <cp:revision>14</cp:revision>
  <dcterms:created xsi:type="dcterms:W3CDTF">2018-09-26T13:39:59Z</dcterms:created>
  <dcterms:modified xsi:type="dcterms:W3CDTF">2021-05-11T10:04:43Z</dcterms:modified>
</cp:coreProperties>
</file>